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3_0.xml" ContentType="application/vnd.ms-powerpoint.comments+xml"/>
  <Override PartName="/ppt/notesSlides/notesSlide13.xml" ContentType="application/vnd.openxmlformats-officedocument.presentationml.notesSlide+xml"/>
  <Override PartName="/ppt/comments/modernComment_121_5F430761.xml" ContentType="application/vnd.ms-powerpoint.comments+xml"/>
  <Override PartName="/ppt/notesSlides/notesSlide14.xml" ContentType="application/vnd.openxmlformats-officedocument.presentationml.notesSlide+xml"/>
  <Override PartName="/ppt/comments/modernComment_122_0.xml" ContentType="application/vnd.ms-powerpoint.comments+xml"/>
  <Override PartName="/ppt/notesSlides/notesSlide15.xml" ContentType="application/vnd.openxmlformats-officedocument.presentationml.notesSlide+xml"/>
  <Override PartName="/ppt/comments/modernComment_123_C83D2E28.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25_D82BBE58.xml" ContentType="application/vnd.ms-powerpoint.comments+xml"/>
  <Override PartName="/ppt/notesSlides/notesSlide18.xml" ContentType="application/vnd.openxmlformats-officedocument.presentationml.notesSlide+xml"/>
  <Override PartName="/ppt/comments/modernComment_126_E607FC27.xml" ContentType="application/vnd.ms-powerpoint.comments+xml"/>
  <Override PartName="/ppt/notesSlides/notesSlide19.xml" ContentType="application/vnd.openxmlformats-officedocument.presentationml.notesSlide+xml"/>
  <Override PartName="/ppt/comments/modernComment_127_D7D15D0F.xml" ContentType="application/vnd.ms-powerpoint.comments+xml"/>
  <Override PartName="/ppt/notesSlides/notesSlide20.xml" ContentType="application/vnd.openxmlformats-officedocument.presentationml.notesSlide+xml"/>
  <Override PartName="/ppt/comments/modernComment_128_4C89BDEE.xml" ContentType="application/vnd.ms-powerpoint.comments+xml"/>
  <Override PartName="/ppt/notesSlides/notesSlide21.xml" ContentType="application/vnd.openxmlformats-officedocument.presentationml.notesSlide+xml"/>
  <Override PartName="/ppt/comments/modernComment_10C_E55649F6.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4"/>
    <p:sldMasterId id="2147483708" r:id="rId5"/>
    <p:sldMasterId id="2147483709" r:id="rId6"/>
    <p:sldMasterId id="2147483710" r:id="rId7"/>
  </p:sldMasterIdLst>
  <p:notesMasterIdLst>
    <p:notesMasterId r:id="rId36"/>
  </p:notesMasterIdLst>
  <p:sldIdLst>
    <p:sldId id="257" r:id="rId8"/>
    <p:sldId id="258" r:id="rId9"/>
    <p:sldId id="259" r:id="rId10"/>
    <p:sldId id="261" r:id="rId11"/>
    <p:sldId id="262" r:id="rId12"/>
    <p:sldId id="264" r:id="rId13"/>
    <p:sldId id="265" r:id="rId14"/>
    <p:sldId id="266" r:id="rId15"/>
    <p:sldId id="269" r:id="rId16"/>
    <p:sldId id="273" r:id="rId17"/>
    <p:sldId id="274" r:id="rId18"/>
    <p:sldId id="275" r:id="rId19"/>
    <p:sldId id="289" r:id="rId20"/>
    <p:sldId id="290" r:id="rId21"/>
    <p:sldId id="291" r:id="rId22"/>
    <p:sldId id="292" r:id="rId23"/>
    <p:sldId id="293" r:id="rId24"/>
    <p:sldId id="294" r:id="rId25"/>
    <p:sldId id="295" r:id="rId26"/>
    <p:sldId id="296" r:id="rId27"/>
    <p:sldId id="268" r:id="rId28"/>
    <p:sldId id="276" r:id="rId29"/>
    <p:sldId id="277" r:id="rId30"/>
    <p:sldId id="278" r:id="rId31"/>
    <p:sldId id="279" r:id="rId32"/>
    <p:sldId id="283" r:id="rId33"/>
    <p:sldId id="280" r:id="rId34"/>
    <p:sldId id="281" r:id="rId35"/>
  </p:sldIdLst>
  <p:sldSz cx="12192000" cy="6858000"/>
  <p:notesSz cx="6858000" cy="9144000"/>
  <p:embeddedFontLst>
    <p:embeddedFont>
      <p:font typeface="Anton" pitchFamily="2" charset="0"/>
      <p:regular r:id="rId37"/>
    </p:embeddedFont>
    <p:embeddedFont>
      <p:font typeface="Bebas Neue" panose="020B0606020202050201" pitchFamily="34" charset="0"/>
      <p:regular r:id="rId38"/>
    </p:embeddedFont>
    <p:embeddedFont>
      <p:font typeface="Cambria" panose="02040503050406030204" pitchFamily="18" charset="0"/>
      <p:regular r:id="rId39"/>
      <p:bold r:id="rId40"/>
      <p:italic r:id="rId41"/>
      <p:boldItalic r:id="rId42"/>
    </p:embeddedFont>
    <p:embeddedFont>
      <p:font typeface="IBM Plex Mono" panose="020B0509050203000203" pitchFamily="49" charset="0"/>
      <p:regular r:id="rId43"/>
      <p:bold r:id="rId44"/>
      <p:italic r:id="rId45"/>
      <p:boldItalic r:id="rId46"/>
    </p:embeddedFont>
    <p:embeddedFont>
      <p:font typeface="Nunito" pitchFamily="2" charset="0"/>
      <p:regular r:id="rId47"/>
      <p:bold r:id="rId48"/>
      <p:italic r:id="rId49"/>
      <p:boldItalic r:id="rId50"/>
    </p:embeddedFont>
    <p:embeddedFont>
      <p:font typeface="Nunito Medium" panose="020B0604020202020204" charset="0"/>
      <p:regular r:id="rId51"/>
      <p:bold r:id="rId52"/>
      <p:italic r:id="rId53"/>
      <p:boldItalic r:id="rId54"/>
    </p:embeddedFont>
    <p:embeddedFont>
      <p:font typeface="Oi" panose="020B0604020202020204" charset="0"/>
      <p:regular r:id="rId55"/>
    </p:embeddedFont>
    <p:embeddedFont>
      <p:font typeface="Poppins Light" panose="00000400000000000000" pitchFamily="2" charset="0"/>
      <p:regular r:id="rId56"/>
      <p:italic r:id="rId57"/>
    </p:embeddedFont>
    <p:embeddedFont>
      <p:font typeface="Roboto Light" panose="02000000000000000000" pitchFamily="2" charset="0"/>
      <p:regular r:id="rId58"/>
      <p: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969C12-8D0F-F57D-F09A-66CC61492E9C}" name="Claire Curtis" initials="CC" userId="S::c.curtis@turinghouseschool.org.uk::5c6609bf-52ff-4d72-ac41-26ebec72bdaa" providerId="AD"/>
  <p188:author id="{8F88C31C-750F-E032-D92A-63D4A6717F8A}" name="Molly Riglin" initials="MR" userId="S::m.riglin@turinghouseschool.org.uk::bdaae875-29ce-4705-9449-7d6ee7b43dfc" providerId="AD"/>
  <p188:author id="{31B00396-E62B-9EF3-2743-BE1140D4ADE0}" name="Laura Nicholson" initials="" userId="S::l.nicholson@turinghouseschool.org.uk::b3044fb8-9169-469f-a369-affff9d16276" providerId="AD"/>
  <p188:author id="{448A7BAB-CE72-704A-B14F-47EA3F443366}" name="Louise Harper" initials="LH" userId="S::l.harper@turinghouseschool.org.uk::60154684-b78b-47be-88b0-90f5bff1c86e" providerId="AD"/>
  <p188:author id="{0739FEF3-057D-DAD6-51A8-F53BAAD6800C}" name="Ellen Collins" initials="" userId="S::e.collins@turinghouseschool.org.uk::b1eba9ce-4ea7-45a2-84b6-a9e0de54843b" providerId="AD"/>
  <p188:author id="{A9B1B4F5-5086-98E1-CF76-32813DB583EB}" name="Niall Quigley" initials="" userId="S::n.quigley@turinghouseschool.org.uk::db1dd34e-a7d4-4b10-a05e-ff7a4bf929b8" providerId="AD"/>
  <p188:author id="{565EBCF9-D34A-90AC-9786-AF1C29E28825}" name="Martin O'Sullivan" initials="MO" userId="S::m.osullivan@turinghouseschool.org.uk::a572b9df-5985-415f-9c85-15b49ec85e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321A2-3AC3-E525-627D-5D022E2A66CD}" v="91" dt="2025-06-09T08:47:30.946"/>
    <p1510:client id="{8FBA5645-3F0E-607C-521C-CA1E1EB7D0B2}" v="5" dt="2025-06-10T09:46:45.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3.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3.fntdata"/></Relationships>
</file>

<file path=ppt/comments/modernComment_10C_E55649F6.xml><?xml version="1.0" encoding="utf-8"?>
<p188:cmLst xmlns:a="http://schemas.openxmlformats.org/drawingml/2006/main" xmlns:r="http://schemas.openxmlformats.org/officeDocument/2006/relationships" xmlns:p188="http://schemas.microsoft.com/office/powerpoint/2018/8/main">
  <p188:cm id="{93C2B483-321E-44D4-9117-F5B4C5D438C6}" authorId="{0739FEF3-057D-DAD6-51A8-F53BAAD6800C}" created="2025-06-05T06:35:11.619">
    <ac:txMkLst xmlns:ac="http://schemas.microsoft.com/office/drawing/2013/main/command">
      <pc:docMk xmlns:pc="http://schemas.microsoft.com/office/powerpoint/2013/main/command"/>
      <pc:sldMk xmlns:pc="http://schemas.microsoft.com/office/powerpoint/2013/main/command" cId="3847637494" sldId="268"/>
      <ac:spMk id="9" creationId="{5107B57D-9099-79CC-2B7B-534C1BE6C671}"/>
      <ac:txMk cp="605" len="167">
        <ac:context len="884" hash="1549463791"/>
      </ac:txMk>
    </ac:txMkLst>
    <p188:pos x="3055716" y="4340506"/>
    <p188:replyLst>
      <p188:reply id="{ACFF8695-C1B6-43CF-BA8E-44B228522EC5}" authorId="{565EBCF9-D34A-90AC-9786-AF1C29E28825}" created="2025-06-05T06:44:08.275">
        <p188:txBody>
          <a:bodyPr/>
          <a:lstStyle/>
          <a:p>
            <a:r>
              <a:rPr lang="en-US"/>
              <a:t>[@Ellen Collins] yep three tiers </a:t>
            </a:r>
          </a:p>
        </p188:txBody>
      </p188:reply>
    </p188:replyLst>
    <p188:txBody>
      <a:bodyPr/>
      <a:lstStyle/>
      <a:p>
        <a:r>
          <a:rPr lang="en-US"/>
          <a:t>Will there be an escalation if this happens multiple times?</a:t>
        </a:r>
      </a:p>
    </p188:txBody>
  </p188:cm>
</p188:cmLst>
</file>

<file path=ppt/comments/modernComment_113_0.xml><?xml version="1.0" encoding="utf-8"?>
<p188:cmLst xmlns:a="http://schemas.openxmlformats.org/drawingml/2006/main" xmlns:r="http://schemas.openxmlformats.org/officeDocument/2006/relationships" xmlns:p188="http://schemas.microsoft.com/office/powerpoint/2018/8/main">
  <p188:cm id="{9A8FCF42-F979-4E16-9EEC-80DBBA7D506A}" authorId="{565EBCF9-D34A-90AC-9786-AF1C29E28825}" created="2025-06-06T09:17:44.734" startDate="2025-06-06T09:17:44.734" dueDate="2025-06-06T09:17:44.734" assignedTo="{31B00396-E62B-9EF3-2743-BE1140D4ADE0}" title="@Laura Nicholson @Ellen Collins do we even allow smart watches. I cannot remember?">
    <ac:deMkLst xmlns:ac="http://schemas.microsoft.com/office/drawing/2013/main/command">
      <pc:docMk xmlns:pc="http://schemas.microsoft.com/office/powerpoint/2013/main/command"/>
      <pc:sldMk xmlns:pc="http://schemas.microsoft.com/office/powerpoint/2013/main/command" cId="0" sldId="275"/>
      <ac:spMk id="558" creationId="{00000000-0000-0000-0000-000000000000}"/>
    </ac:deMkLst>
    <p188:replyLst>
      <p188:reply id="{C5E8759D-2B2A-47F1-A5E4-609D18F1AD1F}" authorId="{0739FEF3-057D-DAD6-51A8-F53BAAD6800C}" created="2025-06-06T10:58:23.942">
        <p188:txBody>
          <a:bodyPr/>
          <a:lstStyle/>
          <a:p>
            <a:r>
              <a:rPr lang="en-US"/>
              <a:t>We don't - from our website: "Jewellery: Watch (optional. Smart watches are not permitted). Maximum of one plain stud earring (of no more than 5mm diameter) per earlobe. No rings, necklaces, chains, bracelets, or charity bands. No other forms of body piercing."</a:t>
            </a:r>
          </a:p>
        </p188:txBody>
      </p188:reply>
    </p188:replyLst>
    <p188:txBody>
      <a:bodyPr/>
      <a:lstStyle/>
      <a:p>
        <a:r>
          <a:rPr lang="en-GB"/>
          <a:t>[@Laura Nicholson] [@Ellen Collins] do we even allow smart watches. I cannot remember?</a:t>
        </a:r>
      </a:p>
    </p188:txBody>
    <p188:extLst>
      <p:ext xmlns:p="http://schemas.openxmlformats.org/presentationml/2006/main" uri="{5BB2D875-25FF-4072-B9AC-8F64D62656EB}">
        <p228:taskDetails xmlns:p228="http://schemas.microsoft.com/office/powerpoint/2022/08/main">
          <p228:history>
            <p228:event time="2025-06-06T09:17:44.734" id="{4B993565-31E9-472B-997E-816549F3FF51}">
              <p228:atrbtn authorId="{565EBCF9-D34A-90AC-9786-AF1C29E28825}"/>
              <p228:anchr>
                <p228:comment id="{9A8FCF42-F979-4E16-9EEC-80DBBA7D506A}"/>
              </p228:anchr>
              <p228:add/>
            </p228:event>
            <p228:event time="2025-06-06T09:17:44.734" id="{FBFCEA6F-B5E3-458D-A716-DFFCFE11D87C}">
              <p228:atrbtn authorId="{565EBCF9-D34A-90AC-9786-AF1C29E28825}"/>
              <p228:anchr>
                <p228:comment id="{9A8FCF42-F979-4E16-9EEC-80DBBA7D506A}"/>
              </p228:anchr>
              <p228:asgn authorId="{31B00396-E62B-9EF3-2743-BE1140D4ADE0}"/>
            </p228:event>
            <p228:event time="2025-06-06T09:17:44.734" id="{3EC86728-47BE-427A-A104-FC0E7D74722C}">
              <p228:atrbtn authorId="{565EBCF9-D34A-90AC-9786-AF1C29E28825}"/>
              <p228:anchr>
                <p228:comment id="{9A8FCF42-F979-4E16-9EEC-80DBBA7D506A}"/>
              </p228:anchr>
              <p228:title val="@Laura Nicholson @Ellen Collins do we even allow smart watches. I cannot remember?"/>
            </p228:event>
            <p228:event time="2025-06-06T09:17:44.734" id="{DCFA5E5F-5FB3-4A16-A01B-84EE4A6043CF}">
              <p228:atrbtn authorId="{565EBCF9-D34A-90AC-9786-AF1C29E28825}"/>
              <p228:anchr>
                <p228:comment id="{9A8FCF42-F979-4E16-9EEC-80DBBA7D506A}"/>
              </p228:anchr>
              <p228:date stDt="2025-06-06T09:17:44.734" endDt="2025-06-06T09:17:44.734"/>
            </p228:event>
          </p228:history>
        </p228:taskDetails>
      </p:ext>
    </p188:extLst>
  </p188:cm>
</p188:cmLst>
</file>

<file path=ppt/comments/modernComment_121_5F430761.xml><?xml version="1.0" encoding="utf-8"?>
<p188:cmLst xmlns:a="http://schemas.openxmlformats.org/drawingml/2006/main" xmlns:r="http://schemas.openxmlformats.org/officeDocument/2006/relationships" xmlns:p188="http://schemas.microsoft.com/office/powerpoint/2018/8/main">
  <p188:cm id="{65E8B6E7-299E-40D7-980F-40C545A72458}" authorId="{A9B1B4F5-5086-98E1-CF76-32813DB583EB}" created="2025-06-05T07:23:55.316">
    <ac:txMkLst xmlns:ac="http://schemas.microsoft.com/office/drawing/2013/main/command">
      <pc:docMk xmlns:pc="http://schemas.microsoft.com/office/powerpoint/2013/main/command"/>
      <pc:sldMk xmlns:pc="http://schemas.microsoft.com/office/powerpoint/2013/main/command" cId="1598228321" sldId="289"/>
      <ac:spMk id="10" creationId="{1A8EE6F6-EB6C-BD8F-D36E-5688FA6705F0}"/>
      <ac:txMk cp="216" len="39">
        <ac:context len="500" hash="3888320643"/>
      </ac:txMk>
    </ac:txMkLst>
    <p188:pos x="5177927" y="2159306"/>
    <p188:replyLst>
      <p188:reply id="{172F597D-7C86-4303-9629-C9CF397AAE3F}" authorId="{565EBCF9-D34A-90AC-9786-AF1C29E28825}" created="2025-06-05T07:41:18.323">
        <p188:txBody>
          <a:bodyPr/>
          <a:lstStyle/>
          <a:p>
            <a:r>
              <a:rPr lang="en-US"/>
              <a:t>done</a:t>
            </a:r>
          </a:p>
        </p188:txBody>
      </p188:reply>
      <p188:reply id="{C2F41772-31BA-4E1A-B955-915A2FBC3909}" authorId="{A9B1B4F5-5086-98E1-CF76-32813DB583EB}" created="2025-06-05T08:10:29.197">
        <p188:txBody>
          <a:bodyPr/>
          <a:lstStyle/>
          <a:p>
            <a:r>
              <a:rPr lang="en-US"/>
              <a:t>Perfect </a:t>
            </a:r>
          </a:p>
        </p188:txBody>
      </p188:reply>
    </p188:replyLst>
    <p188:txBody>
      <a:bodyPr/>
      <a:lstStyle/>
      <a:p>
        <a:r>
          <a:rPr lang="en-US"/>
          <a:t>[@Martin O'Sullivan] should we also mention Sport/ PE fixtures/ clubs here?</a:t>
        </a:r>
      </a:p>
    </p188:txBody>
  </p188:cm>
</p188:cmLst>
</file>

<file path=ppt/comments/modernComment_122_0.xml><?xml version="1.0" encoding="utf-8"?>
<p188:cmLst xmlns:a="http://schemas.openxmlformats.org/drawingml/2006/main" xmlns:r="http://schemas.openxmlformats.org/officeDocument/2006/relationships" xmlns:p188="http://schemas.microsoft.com/office/powerpoint/2018/8/main">
  <p188:cm id="{4D56C9C6-0445-4F2A-BD51-00376F60F080}" authorId="{565EBCF9-D34A-90AC-9786-AF1C29E28825}" created="2025-06-04T16:31:19.597">
    <ac:deMkLst xmlns:ac="http://schemas.microsoft.com/office/drawing/2013/main/command">
      <pc:docMk xmlns:pc="http://schemas.microsoft.com/office/powerpoint/2013/main/command"/>
      <pc:sldMk xmlns:pc="http://schemas.microsoft.com/office/powerpoint/2013/main/command" cId="0" sldId="290"/>
      <ac:spMk id="4" creationId="{47FC557E-EAB1-827C-7FC1-9BDC1EE30DE0}"/>
    </ac:deMkLst>
    <p188:replyLst>
      <p188:reply id="{F18252D6-25DF-47F8-97CE-E17783FD470F}" authorId="{565EBCF9-D34A-90AC-9786-AF1C29E28825}" created="2025-06-05T06:33:59.123">
        <p188:txBody>
          <a:bodyPr/>
          <a:lstStyle/>
          <a:p>
            <a:r>
              <a:rPr lang="en-US"/>
              <a:t>[@Ellen Collins] </a:t>
            </a:r>
          </a:p>
        </p188:txBody>
      </p188:reply>
    </p188:replyLst>
    <p188:txBody>
      <a:bodyPr/>
      <a:lstStyle/>
      <a:p>
        <a:r>
          <a:rPr lang="en-GB"/>
          <a:t>Or do the office witness them putting it intp their pouches - lesson 2 arrivals??</a:t>
        </a:r>
      </a:p>
    </p188:txBody>
  </p188:cm>
</p188:cmLst>
</file>

<file path=ppt/comments/modernComment_123_C83D2E28.xml><?xml version="1.0" encoding="utf-8"?>
<p188:cmLst xmlns:a="http://schemas.openxmlformats.org/drawingml/2006/main" xmlns:r="http://schemas.openxmlformats.org/officeDocument/2006/relationships" xmlns:p188="http://schemas.microsoft.com/office/powerpoint/2018/8/main">
  <p188:cm id="{3AFF2927-2280-484F-BD2B-8F08F39605AD}" authorId="{1B969C12-8D0F-F57D-F09A-66CC61492E9C}" created="2025-06-04T16:31:08.793">
    <pc:sldMkLst xmlns:pc="http://schemas.microsoft.com/office/powerpoint/2013/main/command">
      <pc:docMk/>
      <pc:sldMk cId="3359452712" sldId="269"/>
    </pc:sldMkLst>
    <p188:replyLst>
      <p188:reply id="{06FC4E06-AA2B-4FFF-819C-1CFBF6636240}" authorId="{565EBCF9-D34A-90AC-9786-AF1C29E28825}" created="2025-06-05T06:50:16.127">
        <p188:txBody>
          <a:bodyPr/>
          <a:lstStyle/>
          <a:p>
            <a:r>
              <a:rPr lang="en-US"/>
              <a:t>done, but lets look at it - no decisions on it yet. </a:t>
            </a:r>
          </a:p>
        </p188:txBody>
        <p188:extLst>
          <p:ext xmlns:p="http://schemas.openxmlformats.org/presentationml/2006/main" uri="{57CB4572-C831-44C2-8A1C-0ADB6CCDFE69}">
            <p223:reactions xmlns:p223="http://schemas.microsoft.com/office/powerpoint/2022/03/main">
              <p223:rxn type="👍">
                <p223:instance time="2025-06-05T15:57:33.345" authorId="{1B969C12-8D0F-F57D-F09A-66CC61492E9C}"/>
              </p223:rxn>
            </p223:reactions>
          </p:ext>
        </p188:extLst>
      </p188:reply>
    </p188:replyLst>
    <p188:txBody>
      <a:bodyPr/>
      <a:lstStyle/>
      <a:p>
        <a:r>
          <a:rPr lang="en-US"/>
          <a:t>[@Martin O'Sullivan] could I request that the magnets not go directly outside of the Sixth Form study room? I'm thinking around exam times when we might be using the space for exams/students revising, the noise coming from the rushing herd of students desperate to unlock their phones could be quite disruptive.</a:t>
        </a:r>
      </a:p>
    </p188:txBody>
    <p188:extLst>
      <p:ext xmlns:p="http://schemas.openxmlformats.org/presentationml/2006/main" uri="{57CB4572-C831-44C2-8A1C-0ADB6CCDFE69}">
        <p223:reactions xmlns:p223="http://schemas.microsoft.com/office/powerpoint/2022/03/main">
          <p223:rxn type="👍">
            <p223:instance time="2025-06-04T16:33:09.106" authorId="{565EBCF9-D34A-90AC-9786-AF1C29E28825}"/>
          </p223:rxn>
        </p223:reactions>
      </p:ext>
    </p188:extLst>
  </p188:cm>
</p188:cmLst>
</file>

<file path=ppt/comments/modernComment_125_D82BBE58.xml><?xml version="1.0" encoding="utf-8"?>
<p188:cmLst xmlns:a="http://schemas.openxmlformats.org/drawingml/2006/main" xmlns:r="http://schemas.openxmlformats.org/officeDocument/2006/relationships" xmlns:p188="http://schemas.microsoft.com/office/powerpoint/2018/8/main">
  <p188:cm id="{2FB8B662-FC97-40F2-AB47-E43449BD5D70}" authorId="{1B969C12-8D0F-F57D-F09A-66CC61492E9C}" created="2025-06-04T16:33:17.782">
    <ac:txMkLst xmlns:ac="http://schemas.microsoft.com/office/drawing/2013/main/command">
      <pc:docMk xmlns:pc="http://schemas.microsoft.com/office/powerpoint/2013/main/command"/>
      <pc:sldMk xmlns:pc="http://schemas.microsoft.com/office/powerpoint/2013/main/command" cId="3626745432" sldId="293"/>
      <ac:spMk id="2" creationId="{EAAFF777-2276-014B-7A74-2AC2E26F2232}"/>
      <ac:txMk cp="276">
        <ac:context len="507" hash="307871749"/>
      </ac:txMk>
    </ac:txMkLst>
    <p188:pos x="7766891" y="2401677"/>
    <p188:replyLst>
      <p188:reply id="{13962F4D-C4B7-4B9A-A851-FF2CAE0896D0}" authorId="{565EBCF9-D34A-90AC-9786-AF1C29E28825}" created="2025-06-05T06:49:51.563">
        <p188:txBody>
          <a:bodyPr/>
          <a:lstStyle/>
          <a:p>
            <a:r>
              <a:rPr lang="en-US"/>
              <a:t>done</a:t>
            </a:r>
          </a:p>
        </p188:txBody>
      </p188:reply>
    </p188:replyLst>
    <p188:txBody>
      <a:bodyPr/>
      <a:lstStyle/>
      <a:p>
        <a:r>
          <a:rPr lang="en-US"/>
          <a:t>Just simply 'throughout the school day'?</a:t>
        </a:r>
      </a:p>
    </p188:txBody>
  </p188:cm>
</p188:cmLst>
</file>

<file path=ppt/comments/modernComment_126_E607FC27.xml><?xml version="1.0" encoding="utf-8"?>
<p188:cmLst xmlns:a="http://schemas.openxmlformats.org/drawingml/2006/main" xmlns:r="http://schemas.openxmlformats.org/officeDocument/2006/relationships" xmlns:p188="http://schemas.microsoft.com/office/powerpoint/2018/8/main">
  <p188:cm id="{4C932CC4-8388-4C02-B8FC-D7677D3DC3C1}" authorId="{8F88C31C-750F-E032-D92A-63D4A6717F8A}" created="2025-06-04T15:56:33.748">
    <pc:sldMkLst xmlns:pc="http://schemas.microsoft.com/office/powerpoint/2013/main/command">
      <pc:docMk/>
      <pc:sldMk cId="3859282983" sldId="277"/>
    </pc:sldMkLst>
    <p188:replyLst>
      <p188:reply id="{9AB769B2-D7AB-46D3-852F-96A9E10839BA}" authorId="{1B969C12-8D0F-F57D-F09A-66CC61492E9C}" created="2025-06-04T16:36:28.804">
        <p188:txBody>
          <a:bodyPr/>
          <a:lstStyle/>
          <a:p>
            <a:r>
              <a:rPr lang="en-US"/>
              <a:t>This can simply be a verbal comment that Sixth Form will not be using Yondr but will have their own mobile phone procedures. It doesn't need another bullet point.</a:t>
            </a:r>
          </a:p>
        </p188:txBody>
      </p188:reply>
      <p188:reply id="{BD85CE31-46C3-447A-BC05-9F27F6600D10}" authorId="{565EBCF9-D34A-90AC-9786-AF1C29E28825}" created="2025-06-05T06:49:24.905">
        <p188:txBody>
          <a:bodyPr/>
          <a:lstStyle/>
          <a:p>
            <a:r>
              <a:rPr lang="en-US"/>
              <a:t>agreed, i want to keep them separate so that they support the lower school stuff. </a:t>
            </a:r>
          </a:p>
        </p188:txBody>
      </p188:reply>
    </p188:replyLst>
    <p188:txBody>
      <a:bodyPr/>
      <a:lstStyle/>
      <a:p>
        <a:r>
          <a:rPr lang="en-US"/>
          <a:t>[@Martin O'Sullivan]  maybe add in something about Sixth Form here? What can they do/not do with phones?</a:t>
        </a:r>
      </a:p>
    </p188:txBody>
  </p188:cm>
</p188:cmLst>
</file>

<file path=ppt/comments/modernComment_127_D7D15D0F.xml><?xml version="1.0" encoding="utf-8"?>
<p188:cmLst xmlns:a="http://schemas.openxmlformats.org/drawingml/2006/main" xmlns:r="http://schemas.openxmlformats.org/officeDocument/2006/relationships" xmlns:p188="http://schemas.microsoft.com/office/powerpoint/2018/8/main">
  <p188:cm id="{51BF08AD-F1B7-4043-825F-68A03AC173A9}" authorId="{1B969C12-8D0F-F57D-F09A-66CC61492E9C}" created="2025-06-04T16:38:05.667">
    <ac:txMkLst xmlns:ac="http://schemas.microsoft.com/office/drawing/2013/main/command">
      <pc:docMk xmlns:pc="http://schemas.microsoft.com/office/powerpoint/2013/main/command"/>
      <pc:sldMk xmlns:pc="http://schemas.microsoft.com/office/powerpoint/2013/main/command" cId="3620822287" sldId="295"/>
      <ac:graphicFrameMk id="2" creationId="{273D6428-C0A5-329E-AA26-114DE310C284}"/>
      <ac:tblMk/>
      <ac:tcMk rowId="1939947855" colId="624577147"/>
      <ac:txMk cp="49" len="40">
        <ac:context len="266" hash="3548611166"/>
      </ac:txMk>
    </ac:txMkLst>
    <p188:pos x="14200742" y="3272009"/>
    <p188:replyLst>
      <p188:reply id="{8C3FFBBF-0D9C-421A-8FC7-D1A1626A6673}" authorId="{565EBCF9-D34A-90AC-9786-AF1C29E28825}" created="2025-06-05T06:48:39.527">
        <p188:txBody>
          <a:bodyPr/>
          <a:lstStyle/>
          <a:p>
            <a:r>
              <a:rPr lang="en-US"/>
              <a:t>[@Niall Quigley] this is what needs to be decided, this is OP's sanction [@Claire Curtis] </a:t>
            </a:r>
          </a:p>
        </p188:txBody>
      </p188:reply>
      <p188:reply id="{7CBDDAFA-E685-4993-9992-CB6EAF46F3E4}" authorId="{A9B1B4F5-5086-98E1-CF76-32813DB583EB}" created="2025-06-05T07:01:40.083">
        <p188:txBody>
          <a:bodyPr/>
          <a:lstStyle/>
          <a:p>
            <a:r>
              <a:rPr lang="en-US"/>
              <a:t>[@Martin O'Sullivan] we currently don't have a 2 hour detention. Realistically without putting this on HOYs the only day we could do this is add it onto Wednesday SLT detentions. 
What about an SLT 1 hour and loss of free time for 1 week. They will go to IIR for break and lunch. This makes it less onerous on staff? </a:t>
            </a:r>
          </a:p>
        </p188:txBody>
      </p188:reply>
    </p188:replyLst>
    <p188:txBody>
      <a:bodyPr/>
      <a:lstStyle/>
      <a:p>
        <a:r>
          <a:rPr lang="en-US"/>
          <a:t>[@Martin O'Sullivan] who will be manning this? Daily?</a:t>
        </a:r>
      </a:p>
    </p188:txBody>
  </p188:cm>
</p188:cmLst>
</file>

<file path=ppt/comments/modernComment_128_4C89BDEE.xml><?xml version="1.0" encoding="utf-8"?>
<p188:cmLst xmlns:a="http://schemas.openxmlformats.org/drawingml/2006/main" xmlns:r="http://schemas.openxmlformats.org/officeDocument/2006/relationships" xmlns:p188="http://schemas.microsoft.com/office/powerpoint/2018/8/main">
  <p188:cm id="{63B40D98-8633-4E7D-A817-F50639E4CCB7}" authorId="{8F88C31C-750F-E032-D92A-63D4A6717F8A}" created="2025-06-04T16:00:58.431">
    <ac:txMkLst xmlns:ac="http://schemas.microsoft.com/office/drawing/2013/main/command">
      <pc:docMk xmlns:pc="http://schemas.microsoft.com/office/powerpoint/2013/main/command"/>
      <pc:sldMk xmlns:pc="http://schemas.microsoft.com/office/powerpoint/2013/main/command" cId="1284095470" sldId="296"/>
      <ac:graphicFrameMk id="3" creationId="{B81CC040-138F-8C9C-31C2-8497453911C8}"/>
      <ac:tblMk/>
      <ac:tcMk rowId="3176926551" colId="473023827"/>
      <ac:txMk cp="68" len="1">
        <ac:context len="108" hash="3945924884"/>
      </ac:txMk>
    </ac:txMkLst>
    <p188:pos x="9694843" y="594910"/>
    <p188:replyLst>
      <p188:reply id="{FD7AF2C1-8BBC-4F64-879F-7A60DDA539E3}" authorId="{565EBCF9-D34A-90AC-9786-AF1C29E28825}" created="2025-06-05T06:45:18.936">
        <p188:txBody>
          <a:bodyPr/>
          <a:lstStyle/>
          <a:p>
            <a:r>
              <a:rPr lang="en-US"/>
              <a:t>done</a:t>
            </a:r>
          </a:p>
        </p188:txBody>
      </p188:reply>
    </p188:replyLst>
    <p188:txBody>
      <a:bodyPr/>
      <a:lstStyle/>
      <a:p>
        <a:r>
          <a:rPr lang="en-US"/>
          <a:t>must or will? if the audience is parents?</a:t>
        </a:r>
      </a:p>
    </p188:txBody>
    <p188:extLst>
      <p:ext xmlns:p="http://schemas.openxmlformats.org/presentationml/2006/main" uri="{57CB4572-C831-44C2-8A1C-0ADB6CCDFE69}">
        <p223:reactions xmlns:p223="http://schemas.microsoft.com/office/powerpoint/2022/03/main">
          <p223:rxn type="👍">
            <p223:instance time="2025-06-04T16:39:14.404" authorId="{1B969C12-8D0F-F57D-F09A-66CC61492E9C}"/>
            <p223:instance time="2025-06-05T06:44:27.526" authorId="{565EBCF9-D34A-90AC-9786-AF1C29E28825}"/>
          </p223:rxn>
        </p223:reactions>
      </p:ext>
    </p188:extLst>
  </p188:cm>
  <p188:cm id="{D453C1CD-53E4-4B79-8A1F-0B2261A469C0}" authorId="{8F88C31C-750F-E032-D92A-63D4A6717F8A}" created="2025-06-04T16:01:04.619">
    <ac:txMkLst xmlns:ac="http://schemas.microsoft.com/office/drawing/2013/main/command">
      <pc:docMk xmlns:pc="http://schemas.microsoft.com/office/powerpoint/2013/main/command"/>
      <pc:sldMk xmlns:pc="http://schemas.microsoft.com/office/powerpoint/2013/main/command" cId="1284095470" sldId="296"/>
      <ac:graphicFrameMk id="3" creationId="{B81CC040-138F-8C9C-31C2-8497453911C8}"/>
      <ac:tblMk/>
      <ac:tcMk rowId="247149125" colId="473023827"/>
      <ac:txMk cp="69">
        <ac:context len="173" hash="1404370958"/>
      </ac:txMk>
    </ac:txMkLst>
    <p188:pos x="8460954" y="991518"/>
    <p188:replyLst>
      <p188:reply id="{4296FED1-2B3D-4A8B-B784-7E1C7D00C1D9}" authorId="{565EBCF9-D34A-90AC-9786-AF1C29E28825}" created="2025-06-05T06:45:22.467">
        <p188:txBody>
          <a:bodyPr/>
          <a:lstStyle/>
          <a:p>
            <a:r>
              <a:rPr lang="en-US"/>
              <a:t>done</a:t>
            </a:r>
          </a:p>
        </p188:txBody>
      </p188:reply>
    </p188:replyLst>
    <p188:txBody>
      <a:bodyPr/>
      <a:lstStyle/>
      <a:p>
        <a:r>
          <a:rPr lang="en-US"/>
          <a:t>Will?</a:t>
        </a:r>
      </a:p>
    </p188:txBody>
    <p188:extLst>
      <p:ext xmlns:p="http://schemas.openxmlformats.org/presentationml/2006/main" uri="{57CB4572-C831-44C2-8A1C-0ADB6CCDFE69}">
        <p223:reactions xmlns:p223="http://schemas.microsoft.com/office/powerpoint/2022/03/main">
          <p223:rxn type="👍">
            <p223:instance time="2025-06-04T16:39:15.935" authorId="{1B969C12-8D0F-F57D-F09A-66CC61492E9C}"/>
          </p223:rxn>
        </p223:reactions>
      </p:ext>
    </p188:extLst>
  </p188:cm>
  <p188:cm id="{C14F5C3C-473F-4B16-A824-00D4B00DACA3}" authorId="{8F88C31C-750F-E032-D92A-63D4A6717F8A}" created="2025-06-04T16:01:14.901">
    <ac:txMkLst xmlns:ac="http://schemas.microsoft.com/office/drawing/2013/main/command">
      <pc:docMk xmlns:pc="http://schemas.microsoft.com/office/powerpoint/2013/main/command"/>
      <pc:sldMk xmlns:pc="http://schemas.microsoft.com/office/powerpoint/2013/main/command" cId="1284095470" sldId="296"/>
      <ac:graphicFrameMk id="3" creationId="{B81CC040-138F-8C9C-31C2-8497453911C8}"/>
      <ac:tblMk/>
      <ac:tcMk rowId="247149125" colId="473023827"/>
      <ac:txMk cp="164">
        <ac:context len="173" hash="1404370958"/>
      </ac:txMk>
    </ac:txMkLst>
    <p188:pos x="5144877" y="1311007"/>
    <p188:replyLst>
      <p188:reply id="{AD1058B7-6807-4B54-96DD-99E54F5AEACC}" authorId="{565EBCF9-D34A-90AC-9786-AF1C29E28825}" created="2025-06-05T06:45:38.531">
        <p188:txBody>
          <a:bodyPr/>
          <a:lstStyle/>
          <a:p>
            <a:r>
              <a:rPr lang="en-US"/>
              <a:t>done</a:t>
            </a:r>
          </a:p>
        </p188:txBody>
      </p188:reply>
    </p188:replyLst>
    <p188:txBody>
      <a:bodyPr/>
      <a:lstStyle/>
      <a:p>
        <a:r>
          <a:rPr lang="en-US"/>
          <a:t>Explain what this is to families</a:t>
        </a:r>
      </a:p>
    </p188:txBody>
  </p188:cm>
  <p188:cm id="{9FF0A6B0-3E4F-4672-B68E-0B3A430DDB9E}" authorId="{8F88C31C-750F-E032-D92A-63D4A6717F8A}" created="2025-06-04T16:01:21.996">
    <ac:txMkLst xmlns:ac="http://schemas.microsoft.com/office/drawing/2013/main/command">
      <pc:docMk xmlns:pc="http://schemas.microsoft.com/office/powerpoint/2013/main/command"/>
      <pc:sldMk xmlns:pc="http://schemas.microsoft.com/office/powerpoint/2013/main/command" cId="1284095470" sldId="296"/>
      <ac:graphicFrameMk id="3" creationId="{B81CC040-138F-8C9C-31C2-8497453911C8}"/>
      <ac:tblMk/>
      <ac:tcMk rowId="628368282" colId="473023827"/>
      <ac:txMk cp="65">
        <ac:context len="149" hash="3611124287"/>
      </ac:txMk>
    </ac:txMkLst>
    <p188:pos x="9022814" y="1619479"/>
    <p188:replyLst>
      <p188:reply id="{23CF7EEA-F524-461D-A9D8-D3D2D045CCEE}" authorId="{565EBCF9-D34A-90AC-9786-AF1C29E28825}" created="2025-06-05T06:46:58.489">
        <p188:txBody>
          <a:bodyPr/>
          <a:lstStyle/>
          <a:p>
            <a:r>
              <a:rPr lang="en-US"/>
              <a:t>done</a:t>
            </a:r>
          </a:p>
        </p188:txBody>
      </p188:reply>
    </p188:replyLst>
    <p188:txBody>
      <a:bodyPr/>
      <a:lstStyle/>
      <a:p>
        <a:r>
          <a:rPr lang="en-US"/>
          <a:t>will</a:t>
        </a:r>
      </a:p>
    </p188:txBody>
    <p188:extLst>
      <p:ext xmlns:p="http://schemas.openxmlformats.org/presentationml/2006/main" uri="{57CB4572-C831-44C2-8A1C-0ADB6CCDFE69}">
        <p223:reactions xmlns:p223="http://schemas.microsoft.com/office/powerpoint/2022/03/main">
          <p223:rxn type="👍">
            <p223:instance time="2025-06-04T16:39:17.451" authorId="{1B969C12-8D0F-F57D-F09A-66CC61492E9C}"/>
          </p223:rxn>
        </p223:reactions>
      </p:ext>
    </p188:extLst>
  </p188:cm>
  <p188:cm id="{AE641346-D6CF-4249-8D0C-0E5E695A9D37}" authorId="{8F88C31C-750F-E032-D92A-63D4A6717F8A}" created="2025-06-04T16:01:37.153">
    <ac:txMkLst xmlns:ac="http://schemas.microsoft.com/office/drawing/2013/main/command">
      <pc:docMk xmlns:pc="http://schemas.microsoft.com/office/powerpoint/2013/main/command"/>
      <pc:sldMk xmlns:pc="http://schemas.microsoft.com/office/powerpoint/2013/main/command" cId="1284095470" sldId="296"/>
      <ac:graphicFrameMk id="3" creationId="{B81CC040-138F-8C9C-31C2-8497453911C8}"/>
      <ac:tblMk/>
      <ac:tcMk rowId="614342106" colId="473023827"/>
      <ac:txMk cp="112" len="1">
        <ac:context len="199" hash="1874600797"/>
      </ac:txMk>
    </ac:txMkLst>
    <p188:pos x="3117773" y="4450814"/>
    <p188:replyLst>
      <p188:reply id="{668EE924-C10E-4D2E-AB25-A8CEDC38C258}" authorId="{565EBCF9-D34A-90AC-9786-AF1C29E28825}" created="2025-06-05T06:47:58.243">
        <p188:txBody>
          <a:bodyPr/>
          <a:lstStyle/>
          <a:p>
            <a:r>
              <a:rPr lang="en-US"/>
              <a:t>done</a:t>
            </a:r>
          </a:p>
        </p188:txBody>
      </p188:reply>
    </p188:replyLst>
    <p188:txBody>
      <a:bodyPr/>
      <a:lstStyle/>
      <a:p>
        <a:r>
          <a:rPr lang="en-US"/>
          <a:t>will</a:t>
        </a:r>
      </a:p>
    </p188:txBody>
    <p188:extLst>
      <p:ext xmlns:p="http://schemas.openxmlformats.org/presentationml/2006/main" uri="{57CB4572-C831-44C2-8A1C-0ADB6CCDFE69}">
        <p223:reactions xmlns:p223="http://schemas.microsoft.com/office/powerpoint/2022/03/main">
          <p223:rxn type="👍">
            <p223:instance time="2025-06-04T16:39:19.592" authorId="{1B969C12-8D0F-F57D-F09A-66CC61492E9C}"/>
          </p223:rxn>
        </p223:reactions>
      </p:ext>
    </p188:extLst>
  </p188:cm>
  <p188:cm id="{CB8529C5-3B23-48E7-8C7F-17DB44D71CB6}" authorId="{1B969C12-8D0F-F57D-F09A-66CC61492E9C}" created="2025-06-04T16:39:45.842">
    <ac:txMkLst xmlns:ac="http://schemas.microsoft.com/office/drawing/2013/main/command">
      <pc:docMk xmlns:pc="http://schemas.microsoft.com/office/powerpoint/2013/main/command"/>
      <pc:sldMk xmlns:pc="http://schemas.microsoft.com/office/powerpoint/2013/main/command" cId="1284095470" sldId="296"/>
      <ac:graphicFrameMk id="3" creationId="{B81CC040-138F-8C9C-31C2-8497453911C8}"/>
      <ac:tblMk/>
      <ac:tcMk rowId="247149125" colId="473023827"/>
      <ac:txMk cp="85" len="1">
        <ac:context len="173" hash="1404370958"/>
      </ac:txMk>
    </ac:txMkLst>
    <p188:pos x="10455007" y="991518"/>
    <p188:replyLst>
      <p188:reply id="{FE1E43BC-2D37-418A-8D7E-CCD405766D31}" authorId="{565EBCF9-D34A-90AC-9786-AF1C29E28825}" created="2025-06-05T06:45:27.499">
        <p188:txBody>
          <a:bodyPr/>
          <a:lstStyle/>
          <a:p>
            <a:r>
              <a:rPr lang="en-US"/>
              <a:t>done</a:t>
            </a:r>
          </a:p>
        </p188:txBody>
      </p188:reply>
    </p188:replyLst>
    <p188:txBody>
      <a:bodyPr/>
      <a:lstStyle/>
      <a:p>
        <a:r>
          <a:rPr lang="en-US"/>
          <a:t>On Call more practically.</a:t>
        </a:r>
      </a:p>
    </p188:txBody>
  </p188:cm>
  <p188:cm id="{328868C8-F538-4C59-9D6B-AD265EEBF528}" authorId="{1B969C12-8D0F-F57D-F09A-66CC61492E9C}" created="2025-06-04T16:41:46.846">
    <ac:txMkLst xmlns:ac="http://schemas.microsoft.com/office/drawing/2013/main/command">
      <pc:docMk xmlns:pc="http://schemas.microsoft.com/office/powerpoint/2013/main/command"/>
      <pc:sldMk xmlns:pc="http://schemas.microsoft.com/office/powerpoint/2013/main/command" cId="1284095470" sldId="296"/>
      <ac:graphicFrameMk id="3" creationId="{B81CC040-138F-8C9C-31C2-8497453911C8}"/>
      <ac:tblMk/>
      <ac:tcMk rowId="2072559935" colId="473023827"/>
      <ac:txMk cp="57">
        <ac:context len="177" hash="2067397785"/>
      </ac:txMk>
    </ac:txMkLst>
    <p188:pos x="9287219" y="3305060"/>
    <p188:txBody>
      <a:bodyPr/>
      <a:lstStyle/>
      <a:p>
        <a:r>
          <a:rPr lang="en-US"/>
          <a:t>Delete - just 'lesson'</a:t>
        </a:r>
      </a:p>
    </p188:txBody>
  </p188:cm>
  <p188:cm id="{64A191E5-49C4-457A-AE13-62449B79F818}" authorId="{1B969C12-8D0F-F57D-F09A-66CC61492E9C}" created="2025-06-04T16:42:00.566">
    <ac:txMkLst xmlns:ac="http://schemas.microsoft.com/office/drawing/2013/main/command">
      <pc:docMk xmlns:pc="http://schemas.microsoft.com/office/powerpoint/2013/main/command"/>
      <pc:sldMk xmlns:pc="http://schemas.microsoft.com/office/powerpoint/2013/main/command" cId="1284095470" sldId="296"/>
      <ac:graphicFrameMk id="3" creationId="{B81CC040-138F-8C9C-31C2-8497453911C8}"/>
      <ac:tblMk/>
      <ac:tcMk rowId="2072559935" colId="473023827"/>
      <ac:txMk cp="71" len="7">
        <ac:context len="177" hash="2067397785"/>
      </ac:txMk>
    </ac:txMkLst>
    <p188:pos x="12008385" y="3305060"/>
    <p188:replyLst>
      <p188:reply id="{8177CFC4-8823-4E5D-B1A1-0316EDF2F3C6}" authorId="{565EBCF9-D34A-90AC-9786-AF1C29E28825}" created="2025-06-05T06:47:05.740">
        <p188:txBody>
          <a:bodyPr/>
          <a:lstStyle/>
          <a:p>
            <a:r>
              <a:rPr lang="en-US"/>
              <a:t>done</a:t>
            </a:r>
          </a:p>
        </p188:txBody>
      </p188:reply>
      <p188:reply id="{FD20065B-91B3-407E-972D-860DF1B5D26F}" authorId="{565EBCF9-D34A-90AC-9786-AF1C29E28825}" created="2025-06-05T06:47:32.601">
        <p188:txBody>
          <a:bodyPr/>
          <a:lstStyle/>
          <a:p>
            <a:r>
              <a:rPr lang="en-US"/>
              <a:t>done</a:t>
            </a:r>
          </a:p>
        </p188:txBody>
      </p188:reply>
    </p188:replyLst>
    <p188:txBody>
      <a:bodyPr/>
      <a:lstStyle/>
      <a:p>
        <a:r>
          <a:rPr lang="en-US"/>
          <a:t>will</a:t>
        </a:r>
      </a:p>
    </p188:txBody>
  </p188:cm>
  <p188:cm id="{A567DC98-A55E-4909-AB91-B09FA4967225}" authorId="{1B969C12-8D0F-F57D-F09A-66CC61492E9C}" created="2025-06-04T16:43:23.959">
    <ac:txMkLst xmlns:ac="http://schemas.microsoft.com/office/drawing/2013/main/command">
      <pc:docMk xmlns:pc="http://schemas.microsoft.com/office/powerpoint/2013/main/command"/>
      <pc:sldMk xmlns:pc="http://schemas.microsoft.com/office/powerpoint/2013/main/command" cId="1284095470" sldId="296"/>
      <ac:graphicFrameMk id="3" creationId="{B81CC040-138F-8C9C-31C2-8497453911C8}"/>
      <ac:tblMk/>
      <ac:tcMk rowId="2072559935" colId="473023827"/>
      <ac:txMk cp="0" len="176">
        <ac:context len="177" hash="2067397785"/>
      </ac:txMk>
    </ac:txMkLst>
    <p188:pos x="13671932" y="3294043"/>
    <p188:txBody>
      <a:bodyPr/>
      <a:lstStyle/>
      <a:p>
        <a:r>
          <a:rPr lang="en-US"/>
          <a:t>[@Martin O'Sullivan] Will there be a consequence for this?</a:t>
        </a:r>
      </a:p>
    </p188:txBody>
  </p188:cm>
  <p188:cm id="{85D20431-54B2-4E0F-BA1D-5E4C32D0277F}" authorId="{1B969C12-8D0F-F57D-F09A-66CC61492E9C}" created="2025-06-04T16:43:51.991">
    <ac:txMkLst xmlns:ac="http://schemas.microsoft.com/office/drawing/2013/main/command">
      <pc:docMk xmlns:pc="http://schemas.microsoft.com/office/powerpoint/2013/main/command"/>
      <pc:sldMk xmlns:pc="http://schemas.microsoft.com/office/powerpoint/2013/main/command" cId="1284095470" sldId="296"/>
      <ac:graphicFrameMk id="3" creationId="{B81CC040-138F-8C9C-31C2-8497453911C8}"/>
      <ac:tblMk/>
      <ac:tcMk rowId="614342106" colId="473023827"/>
      <ac:txMk cp="0" len="198">
        <ac:context len="199" hash="1874600797"/>
      </ac:txMk>
    </ac:txMkLst>
    <p188:pos x="13671932" y="4131325"/>
    <p188:replyLst>
      <p188:reply id="{16F14B31-1162-42AB-A9B6-1C7AA3F604BF}" authorId="{565EBCF9-D34A-90AC-9786-AF1C29E28825}" created="2025-06-05T06:47:54.430">
        <p188:txBody>
          <a:bodyPr/>
          <a:lstStyle/>
          <a:p>
            <a:r>
              <a:rPr lang="en-US"/>
              <a:t>[@Claire Curtis] defo - this is just what OP do</a:t>
            </a:r>
          </a:p>
        </p188:txBody>
      </p188:reply>
    </p188:replyLst>
    <p188:txBody>
      <a:bodyPr/>
      <a:lstStyle/>
      <a:p>
        <a:r>
          <a:rPr lang="en-US"/>
          <a:t>[@Martin O'Sullivan] can we discuss this?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bcnews.go.com/US/teens-spend-hours-screens-entertainment-day-report/story?id=66607555#:~:text=Teens%20spend%20an%20average%20of,technology%20and%20media%20for%20childr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f0eb4376b9_0_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350" name="Google Shape;350;g2f0eb4376b9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2cae1aed2c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g32cae1aed2c_0_6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i="1">
                <a:solidFill>
                  <a:schemeClr val="dk1"/>
                </a:solidFill>
                <a:latin typeface="Arial"/>
                <a:ea typeface="Arial"/>
                <a:cs typeface="Arial"/>
                <a:sym typeface="Arial"/>
              </a:rPr>
              <a:t>Edit the slide  as necessary to make it relevant to your school pouching process.</a:t>
            </a:r>
            <a:endParaRPr sz="1200" b="1" i="1">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200" b="1" i="1">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200" b="1" i="1">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AutoNum type="arabicPeriod"/>
            </a:pPr>
            <a:r>
              <a:rPr lang="en-US" sz="1200" b="1" i="1">
                <a:solidFill>
                  <a:schemeClr val="dk1"/>
                </a:solidFill>
                <a:latin typeface="Arial"/>
                <a:ea typeface="Arial"/>
                <a:cs typeface="Arial"/>
                <a:sym typeface="Arial"/>
              </a:rPr>
              <a:t>As students arrive at school, they will turn their phones off or place them into airplane mode. Other accessories such as smartwatches and </a:t>
            </a:r>
            <a:r>
              <a:rPr lang="en-US" sz="1200" b="1" i="1" err="1">
                <a:solidFill>
                  <a:schemeClr val="dk1"/>
                </a:solidFill>
                <a:latin typeface="Arial"/>
                <a:ea typeface="Arial"/>
                <a:cs typeface="Arial"/>
                <a:sym typeface="Arial"/>
              </a:rPr>
              <a:t>airpods</a:t>
            </a:r>
            <a:r>
              <a:rPr lang="en-US" sz="1200" b="1" i="1">
                <a:solidFill>
                  <a:schemeClr val="dk1"/>
                </a:solidFill>
                <a:latin typeface="Arial"/>
                <a:ea typeface="Arial"/>
                <a:cs typeface="Arial"/>
                <a:sym typeface="Arial"/>
              </a:rPr>
              <a:t> also need to be turned off.</a:t>
            </a:r>
            <a:endParaRPr sz="1200" b="1" i="1">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AutoNum type="arabicPeriod"/>
            </a:pPr>
            <a:r>
              <a:rPr lang="en-US" sz="1200" b="1" i="1">
                <a:solidFill>
                  <a:schemeClr val="dk1"/>
                </a:solidFill>
                <a:latin typeface="Arial"/>
                <a:ea typeface="Arial"/>
                <a:cs typeface="Arial"/>
                <a:sym typeface="Arial"/>
              </a:rPr>
              <a:t>These devices and accessories will then be placed in a Yondr pouch and locked.</a:t>
            </a:r>
            <a:endParaRPr sz="1200" b="1" i="1">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AutoNum type="arabicPeriod"/>
            </a:pPr>
            <a:r>
              <a:rPr lang="en-US" sz="1200" b="1" i="1">
                <a:solidFill>
                  <a:schemeClr val="dk1"/>
                </a:solidFill>
                <a:latin typeface="Arial"/>
                <a:ea typeface="Arial"/>
                <a:cs typeface="Arial"/>
                <a:sym typeface="Arial"/>
              </a:rPr>
              <a:t>Phones will then be placed inside their backpacks and secured.</a:t>
            </a:r>
            <a:endParaRPr sz="1200" b="1" i="1">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AutoNum type="arabicPeriod"/>
            </a:pPr>
            <a:r>
              <a:rPr lang="en-US" sz="1200" b="1" i="1">
                <a:solidFill>
                  <a:schemeClr val="dk1"/>
                </a:solidFill>
                <a:latin typeface="Arial"/>
                <a:ea typeface="Arial"/>
                <a:cs typeface="Arial"/>
                <a:sym typeface="Arial"/>
              </a:rPr>
              <a:t>The phone policy will be enforced from arrival to dismissal each day. Students will maintain possession of their phones and will not use them until their pouches are opened at the end of the school day at an unlocking station. </a:t>
            </a:r>
            <a:endParaRPr sz="1200" b="1" i="1">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2cae1aed2c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8" name="Google Shape;548;g32cae1aed2c_0_7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i="1">
                <a:solidFill>
                  <a:schemeClr val="dk1"/>
                </a:solidFill>
                <a:latin typeface="Arial"/>
                <a:ea typeface="Arial"/>
                <a:cs typeface="Arial"/>
                <a:sym typeface="Arial"/>
              </a:rPr>
              <a:t>Edit the slide  as necessary to make it relevant to your school pouching process.</a:t>
            </a:r>
            <a:endParaRPr sz="1200" b="1" i="1">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200" b="1" i="1">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300" b="1" i="1">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AutoNum type="arabicPeriod"/>
            </a:pPr>
            <a:r>
              <a:rPr lang="en-US" sz="1200" b="1" i="1">
                <a:solidFill>
                  <a:schemeClr val="dk1"/>
                </a:solidFill>
                <a:latin typeface="Arial"/>
                <a:ea typeface="Arial"/>
                <a:cs typeface="Arial"/>
                <a:sym typeface="Arial"/>
              </a:rPr>
              <a:t>When leaving school, students will use a Yondr base to unlock their pouch and retrieve their phone</a:t>
            </a:r>
            <a:endParaRPr sz="1200" b="1" i="1">
              <a:solidFill>
                <a:schemeClr val="dk1"/>
              </a:solidFill>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AutoNum type="arabicPeriod"/>
            </a:pPr>
            <a:r>
              <a:rPr lang="en-US" sz="1200" b="1" i="1">
                <a:solidFill>
                  <a:schemeClr val="dk1"/>
                </a:solidFill>
                <a:latin typeface="Arial"/>
                <a:ea typeface="Arial"/>
                <a:cs typeface="Arial"/>
                <a:sym typeface="Arial"/>
              </a:rPr>
              <a:t>The pouch MUST be closed up again and locked before heading home to avoid any pouch damage.</a:t>
            </a:r>
            <a:endParaRPr sz="1400" b="1" i="1">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2cae1aed2c_0_10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endParaRPr/>
          </a:p>
        </p:txBody>
      </p:sp>
      <p:sp>
        <p:nvSpPr>
          <p:cNvPr id="556" name="Google Shape;556;g32cae1aed2c_0_1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a:extLst>
            <a:ext uri="{FF2B5EF4-FFF2-40B4-BE49-F238E27FC236}">
              <a16:creationId xmlns:a16="http://schemas.microsoft.com/office/drawing/2014/main" id="{5DB192E7-A3F9-E6CB-5F48-0BCE55465386}"/>
            </a:ext>
          </a:extLst>
        </p:cNvPr>
        <p:cNvGrpSpPr/>
        <p:nvPr/>
      </p:nvGrpSpPr>
      <p:grpSpPr>
        <a:xfrm>
          <a:off x="0" y="0"/>
          <a:ext cx="0" cy="0"/>
          <a:chOff x="0" y="0"/>
          <a:chExt cx="0" cy="0"/>
        </a:xfrm>
      </p:grpSpPr>
      <p:sp>
        <p:nvSpPr>
          <p:cNvPr id="46" name="Google Shape;46;p2:notes">
            <a:extLst>
              <a:ext uri="{FF2B5EF4-FFF2-40B4-BE49-F238E27FC236}">
                <a16:creationId xmlns:a16="http://schemas.microsoft.com/office/drawing/2014/main" id="{405B0362-B9D2-59C3-3535-E2627EB5DFF2}"/>
              </a:ext>
            </a:extLst>
          </p:cNvPr>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 name="Google Shape;47;p2:notes">
            <a:extLst>
              <a:ext uri="{FF2B5EF4-FFF2-40B4-BE49-F238E27FC236}">
                <a16:creationId xmlns:a16="http://schemas.microsoft.com/office/drawing/2014/main" id="{CCBBA1D3-31E5-2ABF-B202-3F11B8CCEB71}"/>
              </a:ext>
            </a:extLst>
          </p:cNvPr>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48" name="Google Shape;48;p2:notes">
            <a:extLst>
              <a:ext uri="{FF2B5EF4-FFF2-40B4-BE49-F238E27FC236}">
                <a16:creationId xmlns:a16="http://schemas.microsoft.com/office/drawing/2014/main" id="{16B57F35-194F-D0E8-DEA5-0926ED62838C}"/>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13</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647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41141a47b2_0_4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 name="Google Shape;85;g341141a47b2_0_4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86" name="Google Shape;86;g341141a47b2_0_4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14</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67F770A5-0DED-E7C1-3B0E-8954762DDDE5}"/>
            </a:ext>
          </a:extLst>
        </p:cNvPr>
        <p:cNvGrpSpPr/>
        <p:nvPr/>
      </p:nvGrpSpPr>
      <p:grpSpPr>
        <a:xfrm>
          <a:off x="0" y="0"/>
          <a:ext cx="0" cy="0"/>
          <a:chOff x="0" y="0"/>
          <a:chExt cx="0" cy="0"/>
        </a:xfrm>
      </p:grpSpPr>
      <p:sp>
        <p:nvSpPr>
          <p:cNvPr id="93" name="Google Shape;93;g341141a47b2_0_103:notes">
            <a:extLst>
              <a:ext uri="{FF2B5EF4-FFF2-40B4-BE49-F238E27FC236}">
                <a16:creationId xmlns:a16="http://schemas.microsoft.com/office/drawing/2014/main" id="{E323116A-4982-8E9F-E140-D9309E5F63BB}"/>
              </a:ext>
            </a:extLst>
          </p:cNvPr>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g341141a47b2_0_103:notes">
            <a:extLst>
              <a:ext uri="{FF2B5EF4-FFF2-40B4-BE49-F238E27FC236}">
                <a16:creationId xmlns:a16="http://schemas.microsoft.com/office/drawing/2014/main" id="{F771C3C3-A599-D7CF-EA84-013F6E36C6E8}"/>
              </a:ext>
            </a:extLst>
          </p:cNvPr>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95" name="Google Shape;95;g341141a47b2_0_103:notes">
            <a:extLst>
              <a:ext uri="{FF2B5EF4-FFF2-40B4-BE49-F238E27FC236}">
                <a16:creationId xmlns:a16="http://schemas.microsoft.com/office/drawing/2014/main" id="{593424C1-11C9-E723-563B-E3E718A568CD}"/>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15</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3992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E2DA9940-27C1-E726-D855-1192602F0F5D}"/>
            </a:ext>
          </a:extLst>
        </p:cNvPr>
        <p:cNvGrpSpPr/>
        <p:nvPr/>
      </p:nvGrpSpPr>
      <p:grpSpPr>
        <a:xfrm>
          <a:off x="0" y="0"/>
          <a:ext cx="0" cy="0"/>
          <a:chOff x="0" y="0"/>
          <a:chExt cx="0" cy="0"/>
        </a:xfrm>
      </p:grpSpPr>
      <p:sp>
        <p:nvSpPr>
          <p:cNvPr id="93" name="Google Shape;93;g341141a47b2_0_103:notes">
            <a:extLst>
              <a:ext uri="{FF2B5EF4-FFF2-40B4-BE49-F238E27FC236}">
                <a16:creationId xmlns:a16="http://schemas.microsoft.com/office/drawing/2014/main" id="{E357F40F-48D2-9D03-2B33-79E78E349D80}"/>
              </a:ext>
            </a:extLst>
          </p:cNvPr>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g341141a47b2_0_103:notes">
            <a:extLst>
              <a:ext uri="{FF2B5EF4-FFF2-40B4-BE49-F238E27FC236}">
                <a16:creationId xmlns:a16="http://schemas.microsoft.com/office/drawing/2014/main" id="{12AECB12-0BF4-5AED-3C29-97B450816D8D}"/>
              </a:ext>
            </a:extLst>
          </p:cNvPr>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95" name="Google Shape;95;g341141a47b2_0_103:notes">
            <a:extLst>
              <a:ext uri="{FF2B5EF4-FFF2-40B4-BE49-F238E27FC236}">
                <a16:creationId xmlns:a16="http://schemas.microsoft.com/office/drawing/2014/main" id="{FEB60FBA-9139-41AA-3469-8952F6071E40}"/>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16</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0487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69C463DB-D9FF-85C2-A80D-70B5AD54F952}"/>
            </a:ext>
          </a:extLst>
        </p:cNvPr>
        <p:cNvGrpSpPr/>
        <p:nvPr/>
      </p:nvGrpSpPr>
      <p:grpSpPr>
        <a:xfrm>
          <a:off x="0" y="0"/>
          <a:ext cx="0" cy="0"/>
          <a:chOff x="0" y="0"/>
          <a:chExt cx="0" cy="0"/>
        </a:xfrm>
      </p:grpSpPr>
      <p:sp>
        <p:nvSpPr>
          <p:cNvPr id="93" name="Google Shape;93;g341141a47b2_0_103:notes">
            <a:extLst>
              <a:ext uri="{FF2B5EF4-FFF2-40B4-BE49-F238E27FC236}">
                <a16:creationId xmlns:a16="http://schemas.microsoft.com/office/drawing/2014/main" id="{6A29DEFD-E4DB-3C3C-5B90-0BC678DCEA82}"/>
              </a:ext>
            </a:extLst>
          </p:cNvPr>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g341141a47b2_0_103:notes">
            <a:extLst>
              <a:ext uri="{FF2B5EF4-FFF2-40B4-BE49-F238E27FC236}">
                <a16:creationId xmlns:a16="http://schemas.microsoft.com/office/drawing/2014/main" id="{4E744D7D-4210-881B-C3E1-67305EF920B7}"/>
              </a:ext>
            </a:extLst>
          </p:cNvPr>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95" name="Google Shape;95;g341141a47b2_0_103:notes">
            <a:extLst>
              <a:ext uri="{FF2B5EF4-FFF2-40B4-BE49-F238E27FC236}">
                <a16:creationId xmlns:a16="http://schemas.microsoft.com/office/drawing/2014/main" id="{4E54CB81-245C-C6F2-BBF8-0F80927406C4}"/>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17</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7567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FD633D93-A584-1A92-A911-7E5901D638CD}"/>
            </a:ext>
          </a:extLst>
        </p:cNvPr>
        <p:cNvGrpSpPr/>
        <p:nvPr/>
      </p:nvGrpSpPr>
      <p:grpSpPr>
        <a:xfrm>
          <a:off x="0" y="0"/>
          <a:ext cx="0" cy="0"/>
          <a:chOff x="0" y="0"/>
          <a:chExt cx="0" cy="0"/>
        </a:xfrm>
      </p:grpSpPr>
      <p:sp>
        <p:nvSpPr>
          <p:cNvPr id="93" name="Google Shape;93;g341141a47b2_0_103:notes">
            <a:extLst>
              <a:ext uri="{FF2B5EF4-FFF2-40B4-BE49-F238E27FC236}">
                <a16:creationId xmlns:a16="http://schemas.microsoft.com/office/drawing/2014/main" id="{F7C07AFD-ABF7-8261-DC21-1B69191D4094}"/>
              </a:ext>
            </a:extLst>
          </p:cNvPr>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g341141a47b2_0_103:notes">
            <a:extLst>
              <a:ext uri="{FF2B5EF4-FFF2-40B4-BE49-F238E27FC236}">
                <a16:creationId xmlns:a16="http://schemas.microsoft.com/office/drawing/2014/main" id="{643BE22D-12C6-3502-4DC4-0FD5CFC7FB04}"/>
              </a:ext>
            </a:extLst>
          </p:cNvPr>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95" name="Google Shape;95;g341141a47b2_0_103:notes">
            <a:extLst>
              <a:ext uri="{FF2B5EF4-FFF2-40B4-BE49-F238E27FC236}">
                <a16:creationId xmlns:a16="http://schemas.microsoft.com/office/drawing/2014/main" id="{FC185893-122E-EBEA-D06D-82D1D6F27FF3}"/>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18</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93965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992A9015-4CAD-B428-C944-6525200F64DF}"/>
            </a:ext>
          </a:extLst>
        </p:cNvPr>
        <p:cNvGrpSpPr/>
        <p:nvPr/>
      </p:nvGrpSpPr>
      <p:grpSpPr>
        <a:xfrm>
          <a:off x="0" y="0"/>
          <a:ext cx="0" cy="0"/>
          <a:chOff x="0" y="0"/>
          <a:chExt cx="0" cy="0"/>
        </a:xfrm>
      </p:grpSpPr>
      <p:sp>
        <p:nvSpPr>
          <p:cNvPr id="93" name="Google Shape;93;g341141a47b2_0_103:notes">
            <a:extLst>
              <a:ext uri="{FF2B5EF4-FFF2-40B4-BE49-F238E27FC236}">
                <a16:creationId xmlns:a16="http://schemas.microsoft.com/office/drawing/2014/main" id="{5376AC02-5EAF-72DE-C92A-721883E5A7EE}"/>
              </a:ext>
            </a:extLst>
          </p:cNvPr>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g341141a47b2_0_103:notes">
            <a:extLst>
              <a:ext uri="{FF2B5EF4-FFF2-40B4-BE49-F238E27FC236}">
                <a16:creationId xmlns:a16="http://schemas.microsoft.com/office/drawing/2014/main" id="{DA5E214D-2DC1-58D0-124E-DAEC90150855}"/>
              </a:ext>
            </a:extLst>
          </p:cNvPr>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95" name="Google Shape;95;g341141a47b2_0_103:notes">
            <a:extLst>
              <a:ext uri="{FF2B5EF4-FFF2-40B4-BE49-F238E27FC236}">
                <a16:creationId xmlns:a16="http://schemas.microsoft.com/office/drawing/2014/main" id="{59D015CF-78D6-629F-E3D6-070066412C9B}"/>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19</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4429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f0eb4376b9_0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2f0eb4376b9_0_6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56077B5F-6877-68A2-D6D7-8C6D8784BEB3}"/>
            </a:ext>
          </a:extLst>
        </p:cNvPr>
        <p:cNvGrpSpPr/>
        <p:nvPr/>
      </p:nvGrpSpPr>
      <p:grpSpPr>
        <a:xfrm>
          <a:off x="0" y="0"/>
          <a:ext cx="0" cy="0"/>
          <a:chOff x="0" y="0"/>
          <a:chExt cx="0" cy="0"/>
        </a:xfrm>
      </p:grpSpPr>
      <p:sp>
        <p:nvSpPr>
          <p:cNvPr id="93" name="Google Shape;93;g341141a47b2_0_103:notes">
            <a:extLst>
              <a:ext uri="{FF2B5EF4-FFF2-40B4-BE49-F238E27FC236}">
                <a16:creationId xmlns:a16="http://schemas.microsoft.com/office/drawing/2014/main" id="{5D0ED41D-656D-77B9-245C-C783CE9D9017}"/>
              </a:ext>
            </a:extLst>
          </p:cNvPr>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g341141a47b2_0_103:notes">
            <a:extLst>
              <a:ext uri="{FF2B5EF4-FFF2-40B4-BE49-F238E27FC236}">
                <a16:creationId xmlns:a16="http://schemas.microsoft.com/office/drawing/2014/main" id="{A549202B-745F-0D00-45CE-5C3ACE4B1D91}"/>
              </a:ext>
            </a:extLst>
          </p:cNvPr>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95" name="Google Shape;95;g341141a47b2_0_103:notes">
            <a:extLst>
              <a:ext uri="{FF2B5EF4-FFF2-40B4-BE49-F238E27FC236}">
                <a16:creationId xmlns:a16="http://schemas.microsoft.com/office/drawing/2014/main" id="{A813D8C6-CEB1-6DED-C04D-A6D6253FA88D}"/>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20</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89087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2FC60B3A-4DA4-47D7-E302-128B849FF3E1}"/>
            </a:ext>
          </a:extLst>
        </p:cNvPr>
        <p:cNvGrpSpPr/>
        <p:nvPr/>
      </p:nvGrpSpPr>
      <p:grpSpPr>
        <a:xfrm>
          <a:off x="0" y="0"/>
          <a:ext cx="0" cy="0"/>
          <a:chOff x="0" y="0"/>
          <a:chExt cx="0" cy="0"/>
        </a:xfrm>
      </p:grpSpPr>
      <p:sp>
        <p:nvSpPr>
          <p:cNvPr id="112" name="Google Shape;112;p4:notes">
            <a:extLst>
              <a:ext uri="{FF2B5EF4-FFF2-40B4-BE49-F238E27FC236}">
                <a16:creationId xmlns:a16="http://schemas.microsoft.com/office/drawing/2014/main" id="{2034BDCB-7510-6FA0-5914-51D04FF6A2B7}"/>
              </a:ext>
            </a:extLst>
          </p:cNvPr>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 name="Google Shape;113;p4:notes">
            <a:extLst>
              <a:ext uri="{FF2B5EF4-FFF2-40B4-BE49-F238E27FC236}">
                <a16:creationId xmlns:a16="http://schemas.microsoft.com/office/drawing/2014/main" id="{538AF27B-E418-409F-70F1-CD3E751B58FE}"/>
              </a:ext>
            </a:extLst>
          </p:cNvPr>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114" name="Google Shape;114;p4:notes">
            <a:extLst>
              <a:ext uri="{FF2B5EF4-FFF2-40B4-BE49-F238E27FC236}">
                <a16:creationId xmlns:a16="http://schemas.microsoft.com/office/drawing/2014/main" id="{8D1A2D4F-D79A-BB0B-6F2A-F67C40944A50}"/>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21</a:t>
            </a:fld>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4949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2cae1aed2c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g32cae1aed2c_0_8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2cae1aed2c_0_10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32cae1aed2c_0_10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300" b="1" i="1">
                <a:solidFill>
                  <a:schemeClr val="dk1"/>
                </a:solidFill>
                <a:latin typeface="Arial"/>
                <a:ea typeface="Arial"/>
                <a:cs typeface="Arial"/>
                <a:sym typeface="Arial"/>
              </a:rPr>
              <a:t>Edit the slide as necessary to make it relevant to your phone policy procedures.</a:t>
            </a:r>
            <a:endParaRPr sz="1300" b="1" i="1">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379b86a4f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3" name="Google Shape;583;g3379b86a4fe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300" b="1" i="1">
                <a:solidFill>
                  <a:schemeClr val="dk1"/>
                </a:solidFill>
                <a:latin typeface="Arial"/>
                <a:ea typeface="Arial"/>
                <a:cs typeface="Arial"/>
                <a:sym typeface="Arial"/>
              </a:rPr>
              <a:t>Edit the slide as necessary to make it relevant to your phone policy procedures.</a:t>
            </a:r>
            <a:endParaRPr sz="1300" b="1" i="1">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f0eb4376b9_0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4" name="Google Shape;594;g2f0eb4376b9_0_7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300" b="1" i="1">
                <a:solidFill>
                  <a:schemeClr val="dk1"/>
                </a:solidFill>
                <a:latin typeface="Arial"/>
                <a:ea typeface="Arial"/>
                <a:cs typeface="Arial"/>
                <a:sym typeface="Arial"/>
              </a:rPr>
              <a:t>Edit the slide as necessary to make it relevant to your phone policy procedures.</a:t>
            </a:r>
            <a:endParaRPr sz="1300" b="1" i="1">
              <a:solidFill>
                <a:schemeClr val="dk1"/>
              </a:solidFill>
              <a:latin typeface="Arial"/>
              <a:ea typeface="Arial"/>
              <a:cs typeface="Arial"/>
              <a:sym typeface="Arial"/>
            </a:endParaRPr>
          </a:p>
          <a:p>
            <a:pPr marL="0" lvl="0" indent="0" algn="l" rtl="0">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a:extLst>
            <a:ext uri="{FF2B5EF4-FFF2-40B4-BE49-F238E27FC236}">
              <a16:creationId xmlns:a16="http://schemas.microsoft.com/office/drawing/2014/main" id="{4A1B2A0B-8EF1-57CF-B312-B38CF1664878}"/>
            </a:ext>
          </a:extLst>
        </p:cNvPr>
        <p:cNvGrpSpPr/>
        <p:nvPr/>
      </p:nvGrpSpPr>
      <p:grpSpPr>
        <a:xfrm>
          <a:off x="0" y="0"/>
          <a:ext cx="0" cy="0"/>
          <a:chOff x="0" y="0"/>
          <a:chExt cx="0" cy="0"/>
        </a:xfrm>
      </p:grpSpPr>
      <p:sp>
        <p:nvSpPr>
          <p:cNvPr id="729" name="Google Shape;729;g3379c4cfc24_0_1959:notes">
            <a:extLst>
              <a:ext uri="{FF2B5EF4-FFF2-40B4-BE49-F238E27FC236}">
                <a16:creationId xmlns:a16="http://schemas.microsoft.com/office/drawing/2014/main" id="{9B1A868E-8EAA-C1D0-AED2-A17404D29B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 name="Google Shape;730;g3379c4cfc24_0_1959:notes">
            <a:extLst>
              <a:ext uri="{FF2B5EF4-FFF2-40B4-BE49-F238E27FC236}">
                <a16:creationId xmlns:a16="http://schemas.microsoft.com/office/drawing/2014/main" id="{72340F7A-4752-6406-4980-883D629EEB8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None/>
            </a:pPr>
            <a:r>
              <a:rPr lang="en-US" sz="1400" b="1" i="1">
                <a:solidFill>
                  <a:schemeClr val="dk1"/>
                </a:solidFill>
              </a:rPr>
              <a:t>Reinforce the ‘WHY’ – To create an engaging learning environment for all students. The </a:t>
            </a:r>
            <a:r>
              <a:rPr lang="en-US" sz="1400" b="1" i="1" err="1">
                <a:solidFill>
                  <a:schemeClr val="dk1"/>
                </a:solidFill>
              </a:rPr>
              <a:t>yondr</a:t>
            </a:r>
            <a:r>
              <a:rPr lang="en-US" sz="1400" b="1" i="1">
                <a:solidFill>
                  <a:schemeClr val="dk1"/>
                </a:solidFill>
              </a:rPr>
              <a:t> pouches are there to benefit students not to punish them.</a:t>
            </a:r>
            <a:endParaRPr sz="1400" b="1" i="1">
              <a:solidFill>
                <a:schemeClr val="dk1"/>
              </a:solidFill>
            </a:endParaRPr>
          </a:p>
        </p:txBody>
      </p:sp>
    </p:spTree>
    <p:extLst>
      <p:ext uri="{BB962C8B-B14F-4D97-AF65-F5344CB8AC3E}">
        <p14:creationId xmlns:p14="http://schemas.microsoft.com/office/powerpoint/2010/main" val="4052283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2cae1aed2c_0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32cae1aed2c_0_12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00" b="1" i="1">
                <a:solidFill>
                  <a:schemeClr val="dk1"/>
                </a:solidFill>
                <a:latin typeface="Arial"/>
                <a:ea typeface="Arial"/>
                <a:cs typeface="Arial"/>
                <a:sym typeface="Arial"/>
              </a:rPr>
              <a:t>End by </a:t>
            </a:r>
            <a:r>
              <a:rPr lang="en-US" sz="1300" b="1" i="1" err="1">
                <a:solidFill>
                  <a:schemeClr val="dk1"/>
                </a:solidFill>
                <a:latin typeface="Arial"/>
                <a:ea typeface="Arial"/>
                <a:cs typeface="Arial"/>
                <a:sym typeface="Arial"/>
              </a:rPr>
              <a:t>emphasising</a:t>
            </a:r>
            <a:r>
              <a:rPr lang="en-US" sz="1300" b="1" i="1">
                <a:solidFill>
                  <a:schemeClr val="dk1"/>
                </a:solidFill>
                <a:latin typeface="Arial"/>
                <a:ea typeface="Arial"/>
                <a:cs typeface="Arial"/>
                <a:sym typeface="Arial"/>
              </a:rPr>
              <a:t> that the aim of the </a:t>
            </a:r>
            <a:r>
              <a:rPr lang="en-US" sz="1300" b="1" i="1" err="1">
                <a:solidFill>
                  <a:schemeClr val="dk1"/>
                </a:solidFill>
                <a:latin typeface="Arial"/>
                <a:ea typeface="Arial"/>
                <a:cs typeface="Arial"/>
                <a:sym typeface="Arial"/>
              </a:rPr>
              <a:t>programme</a:t>
            </a:r>
            <a:r>
              <a:rPr lang="en-US" sz="1300" b="1" i="1">
                <a:solidFill>
                  <a:schemeClr val="dk1"/>
                </a:solidFill>
                <a:latin typeface="Arial"/>
                <a:ea typeface="Arial"/>
                <a:cs typeface="Arial"/>
                <a:sym typeface="Arial"/>
              </a:rPr>
              <a:t> is to support concentration, academic progress and have a break in the day from phones. Read aloud some of the student testimonials from other schools that have implemented Yondr.</a:t>
            </a:r>
            <a:endParaRPr sz="1300" b="1" i="1">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f0eb4376b9_0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2f0eb4376b9_0_7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f0eb4376b9_0_6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366" name="Google Shape;366;g2f0eb4376b9_0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f0eb4376b9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1" name="Google Shape;381;g2f0eb4376b9_0_6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b="1" i="1">
                <a:solidFill>
                  <a:schemeClr val="dk1"/>
                </a:solidFill>
                <a:latin typeface="Arial"/>
                <a:ea typeface="Arial"/>
                <a:cs typeface="Arial"/>
                <a:sym typeface="Arial"/>
              </a:rPr>
              <a:t>Pose question to the students. Hands up if you think teenagers spend more than 5 hours a day on their phones?</a:t>
            </a:r>
            <a:endParaRPr sz="1100" b="1" i="1">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b="1" i="1">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b="1" i="1">
                <a:solidFill>
                  <a:schemeClr val="dk1"/>
                </a:solidFill>
                <a:latin typeface="Arial"/>
                <a:ea typeface="Arial"/>
                <a:cs typeface="Arial"/>
                <a:sym typeface="Arial"/>
              </a:rPr>
              <a:t>Source: </a:t>
            </a:r>
            <a:r>
              <a:rPr lang="en-US" sz="1200" u="sng">
                <a:solidFill>
                  <a:schemeClr val="hlink"/>
                </a:solidFill>
                <a:hlinkClick r:id="rId3"/>
              </a:rPr>
              <a:t>https://abcnews.go.com/US/teens-spend-hours-screens-entertainment-day-report/story?id=66607555#:~:text=Teens%20spend%20an%20average%20of,technology%20and%20media%20for%20children.</a:t>
            </a:r>
            <a:r>
              <a:rPr lang="en-US" sz="1200">
                <a:solidFill>
                  <a:schemeClr val="dk1"/>
                </a:solidFill>
                <a:latin typeface="Arial"/>
                <a:ea typeface="Arial"/>
                <a:cs typeface="Arial"/>
                <a:sym typeface="Arial"/>
              </a:rPr>
              <a:t> </a:t>
            </a:r>
            <a:endParaRPr sz="10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f0eb4376b9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8" name="Google Shape;388;g2f0eb4376b9_0_6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f0eb4376b9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f0eb4376b9_0_6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a:solidFill>
                  <a:srgbClr val="444444"/>
                </a:solidFill>
              </a:rPr>
              <a:t>Teacher to explain that answer of course is Money! Social media companies make money from advertisers based on how much time people are spending on their apps. The more eyeballs they can say they have on their app, the more money advertisers will pay to reach those audiences. Why do you think Snapchat created “Snap Streaks”?​</a:t>
            </a:r>
            <a:endParaRPr sz="1200" b="1">
              <a:solidFill>
                <a:srgbClr val="444444"/>
              </a:solidFill>
            </a:endParaRPr>
          </a:p>
          <a:p>
            <a:pPr marL="0" lvl="0" indent="0" algn="l" rtl="0">
              <a:lnSpc>
                <a:spcPct val="115000"/>
              </a:lnSpc>
              <a:spcBef>
                <a:spcPts val="0"/>
              </a:spcBef>
              <a:spcAft>
                <a:spcPts val="0"/>
              </a:spcAft>
              <a:buClr>
                <a:schemeClr val="dk1"/>
              </a:buClr>
              <a:buSzPts val="1100"/>
              <a:buFont typeface="Arial"/>
              <a:buNone/>
            </a:pPr>
            <a:r>
              <a:rPr lang="en-US" sz="1200">
                <a:solidFill>
                  <a:srgbClr val="444444"/>
                </a:solidFill>
              </a:rPr>
              <a:t>​</a:t>
            </a:r>
            <a:endParaRPr sz="1200">
              <a:solidFill>
                <a:srgbClr val="444444"/>
              </a:solidFill>
            </a:endParaRPr>
          </a:p>
          <a:p>
            <a:pPr marL="0" lvl="0" indent="0" algn="l" rtl="0">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2cae1aed2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g32cae1aed2c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i="1">
                <a:solidFill>
                  <a:schemeClr val="dk1"/>
                </a:solidFill>
                <a:latin typeface="Arial"/>
                <a:ea typeface="Arial"/>
                <a:cs typeface="Arial"/>
                <a:sym typeface="Arial"/>
              </a:rPr>
              <a:t>Hands up - who has gone onto their phone for a quick browse and then before you know it you’ve spent over 2 hours scrolling through TikToks?</a:t>
            </a:r>
            <a:endParaRPr sz="1100" b="1" i="1">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b="1" i="1">
              <a:solidFill>
                <a:schemeClr val="dk1"/>
              </a:solidFill>
              <a:latin typeface="Arial"/>
              <a:ea typeface="Arial"/>
              <a:cs typeface="Arial"/>
              <a:sym typeface="Arial"/>
            </a:endParaRPr>
          </a:p>
          <a:p>
            <a:pPr marL="0" lvl="0" indent="0" algn="l" rtl="0">
              <a:spcBef>
                <a:spcPts val="0"/>
              </a:spcBef>
              <a:spcAft>
                <a:spcPts val="0"/>
              </a:spcAft>
              <a:buSzPts val="1100"/>
              <a:buNone/>
            </a:pPr>
            <a:r>
              <a:rPr lang="en-US" sz="1100" b="1" i="1">
                <a:solidFill>
                  <a:schemeClr val="dk1"/>
                </a:solidFill>
                <a:latin typeface="Arial"/>
                <a:ea typeface="Arial"/>
                <a:cs typeface="Arial"/>
                <a:sym typeface="Arial"/>
              </a:rPr>
              <a:t>These apps are designed to keep our attention on their sites.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2cae1aed2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32cae1aed2c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f0eb4376b9_0_1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g2f0eb4376b9_0_1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1" name="Google Shape;11;p2"/>
          <p:cNvSpPr txBox="1">
            <a:spLocks noGrp="1"/>
          </p:cNvSpPr>
          <p:nvPr>
            <p:ph type="body" idx="1"/>
          </p:nvPr>
        </p:nvSpPr>
        <p:spPr>
          <a:xfrm>
            <a:off x="1524000" y="3602037"/>
            <a:ext cx="9144000" cy="1655764"/>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000000"/>
              </a:buClr>
              <a:buSzPts val="2400"/>
              <a:buFont typeface="Calibri"/>
              <a:buNone/>
              <a:defRPr sz="2400"/>
            </a:lvl1pPr>
            <a:lvl2pPr marL="914400" lvl="1" indent="-228600" algn="ctr">
              <a:lnSpc>
                <a:spcPct val="90000"/>
              </a:lnSpc>
              <a:spcBef>
                <a:spcPts val="1000"/>
              </a:spcBef>
              <a:spcAft>
                <a:spcPts val="0"/>
              </a:spcAft>
              <a:buClr>
                <a:srgbClr val="000000"/>
              </a:buClr>
              <a:buSzPts val="2400"/>
              <a:buFont typeface="Calibri"/>
              <a:buNone/>
              <a:defRPr sz="2400"/>
            </a:lvl2pPr>
            <a:lvl3pPr marL="1371600" lvl="2" indent="-228600" algn="ctr">
              <a:lnSpc>
                <a:spcPct val="90000"/>
              </a:lnSpc>
              <a:spcBef>
                <a:spcPts val="1000"/>
              </a:spcBef>
              <a:spcAft>
                <a:spcPts val="0"/>
              </a:spcAft>
              <a:buClr>
                <a:srgbClr val="000000"/>
              </a:buClr>
              <a:buSzPts val="2400"/>
              <a:buFont typeface="Calibri"/>
              <a:buNone/>
              <a:defRPr sz="2400"/>
            </a:lvl3pPr>
            <a:lvl4pPr marL="1828800" lvl="3" indent="-228600" algn="ctr">
              <a:lnSpc>
                <a:spcPct val="90000"/>
              </a:lnSpc>
              <a:spcBef>
                <a:spcPts val="1000"/>
              </a:spcBef>
              <a:spcAft>
                <a:spcPts val="0"/>
              </a:spcAft>
              <a:buClr>
                <a:srgbClr val="000000"/>
              </a:buClr>
              <a:buSzPts val="2400"/>
              <a:buFont typeface="Calibri"/>
              <a:buNone/>
              <a:defRPr sz="2400"/>
            </a:lvl4pPr>
            <a:lvl5pPr marL="2286000" lvl="4" indent="-228600" algn="ctr">
              <a:lnSpc>
                <a:spcPct val="90000"/>
              </a:lnSpc>
              <a:spcBef>
                <a:spcPts val="1000"/>
              </a:spcBef>
              <a:spcAft>
                <a:spcPts val="0"/>
              </a:spcAft>
              <a:buClr>
                <a:srgbClr val="000000"/>
              </a:buClr>
              <a:buSzPts val="2400"/>
              <a:buFont typeface="Calibri"/>
              <a:buNone/>
              <a:defRPr sz="24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2" name="Google Shape;12;p2"/>
          <p:cNvSpPr txBox="1">
            <a:spLocks noGrp="1"/>
          </p:cNvSpPr>
          <p:nvPr>
            <p:ph type="sldNum" idx="12"/>
          </p:nvPr>
        </p:nvSpPr>
        <p:spPr>
          <a:xfrm>
            <a:off x="11089821" y="6404293"/>
            <a:ext cx="263980" cy="26923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839787" y="457200"/>
            <a:ext cx="3932240" cy="16002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6" name="Google Shape;46;p11"/>
          <p:cNvSpPr>
            <a:spLocks noGrp="1"/>
          </p:cNvSpPr>
          <p:nvPr>
            <p:ph type="pic" idx="2"/>
          </p:nvPr>
        </p:nvSpPr>
        <p:spPr>
          <a:xfrm>
            <a:off x="5183187" y="987425"/>
            <a:ext cx="6172202" cy="4873625"/>
          </a:xfrm>
          <a:prstGeom prst="rect">
            <a:avLst/>
          </a:prstGeom>
          <a:noFill/>
          <a:ln>
            <a:noFill/>
          </a:ln>
        </p:spPr>
      </p:sp>
      <p:sp>
        <p:nvSpPr>
          <p:cNvPr id="47" name="Google Shape;47;p11"/>
          <p:cNvSpPr txBox="1">
            <a:spLocks noGrp="1"/>
          </p:cNvSpPr>
          <p:nvPr>
            <p:ph type="body" idx="1"/>
          </p:nvPr>
        </p:nvSpPr>
        <p:spPr>
          <a:xfrm>
            <a:off x="839787" y="2057400"/>
            <a:ext cx="3932240" cy="38115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600"/>
              <a:buFont typeface="Calibri"/>
              <a:buNone/>
              <a:defRPr sz="1600"/>
            </a:lvl1pPr>
            <a:lvl2pPr marL="914400" lvl="1" indent="-228600" algn="l">
              <a:lnSpc>
                <a:spcPct val="90000"/>
              </a:lnSpc>
              <a:spcBef>
                <a:spcPts val="1000"/>
              </a:spcBef>
              <a:spcAft>
                <a:spcPts val="0"/>
              </a:spcAft>
              <a:buClr>
                <a:srgbClr val="000000"/>
              </a:buClr>
              <a:buSzPts val="1600"/>
              <a:buFont typeface="Calibri"/>
              <a:buNone/>
              <a:defRPr sz="1600"/>
            </a:lvl2pPr>
            <a:lvl3pPr marL="1371600" lvl="2" indent="-228600" algn="l">
              <a:lnSpc>
                <a:spcPct val="90000"/>
              </a:lnSpc>
              <a:spcBef>
                <a:spcPts val="1000"/>
              </a:spcBef>
              <a:spcAft>
                <a:spcPts val="0"/>
              </a:spcAft>
              <a:buClr>
                <a:srgbClr val="000000"/>
              </a:buClr>
              <a:buSzPts val="1600"/>
              <a:buFont typeface="Calibri"/>
              <a:buNone/>
              <a:defRPr sz="1600"/>
            </a:lvl3pPr>
            <a:lvl4pPr marL="1828800" lvl="3" indent="-228600" algn="l">
              <a:lnSpc>
                <a:spcPct val="90000"/>
              </a:lnSpc>
              <a:spcBef>
                <a:spcPts val="1000"/>
              </a:spcBef>
              <a:spcAft>
                <a:spcPts val="0"/>
              </a:spcAft>
              <a:buClr>
                <a:srgbClr val="000000"/>
              </a:buClr>
              <a:buSzPts val="1600"/>
              <a:buFont typeface="Calibri"/>
              <a:buNone/>
              <a:defRPr sz="1600"/>
            </a:lvl4pPr>
            <a:lvl5pPr marL="2286000" lvl="4" indent="-228600" algn="l">
              <a:lnSpc>
                <a:spcPct val="90000"/>
              </a:lnSpc>
              <a:spcBef>
                <a:spcPts val="1000"/>
              </a:spcBef>
              <a:spcAft>
                <a:spcPts val="0"/>
              </a:spcAft>
              <a:buClr>
                <a:srgbClr val="000000"/>
              </a:buClr>
              <a:buSzPts val="1600"/>
              <a:buFont typeface="Calibri"/>
              <a:buNone/>
              <a:defRPr sz="16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8" name="Google Shape;48;p11"/>
          <p:cNvSpPr txBox="1">
            <a:spLocks noGrp="1"/>
          </p:cNvSpPr>
          <p:nvPr>
            <p:ph type="sldNum" idx="12"/>
          </p:nvPr>
        </p:nvSpPr>
        <p:spPr>
          <a:xfrm>
            <a:off x="11089821" y="6404293"/>
            <a:ext cx="263980" cy="26923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a:endParaRPr/>
          </a:p>
        </p:txBody>
      </p:sp>
      <p:sp>
        <p:nvSpPr>
          <p:cNvPr id="51" name="Google Shape;51;p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2" name="Google Shape;52;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53" name="Google Shape;53;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54" name="Google Shape;54;p12"/>
          <p:cNvSpPr txBox="1">
            <a:spLocks noGrp="1"/>
          </p:cNvSpPr>
          <p:nvPr>
            <p:ph type="sldNum" idx="12"/>
          </p:nvPr>
        </p:nvSpPr>
        <p:spPr>
          <a:xfrm>
            <a:off x="8610600" y="6356350"/>
            <a:ext cx="2743200" cy="276900"/>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1" type="picTx">
  <p:cSld name="PICTURE_WITH_CAPTION_TEX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7" name="Google Shape;57;p13"/>
          <p:cNvSpPr>
            <a:spLocks noGrp="1"/>
          </p:cNvSpPr>
          <p:nvPr>
            <p:ph type="pic" idx="2"/>
          </p:nvPr>
        </p:nvSpPr>
        <p:spPr>
          <a:xfrm>
            <a:off x="5183188" y="987425"/>
            <a:ext cx="6172500" cy="4873500"/>
          </a:xfrm>
          <a:prstGeom prst="rect">
            <a:avLst/>
          </a:prstGeom>
          <a:noFill/>
          <a:ln>
            <a:noFill/>
          </a:ln>
        </p:spPr>
      </p:sp>
      <p:sp>
        <p:nvSpPr>
          <p:cNvPr id="58" name="Google Shape;58;p1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500"/>
              <a:buNone/>
              <a:defRPr sz="15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59" name="Google Shape;59;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0" name="Google Shape;60;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1" name="Google Shape;61;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69"/>
        <p:cNvGrpSpPr/>
        <p:nvPr/>
      </p:nvGrpSpPr>
      <p:grpSpPr>
        <a:xfrm>
          <a:off x="0" y="0"/>
          <a:ext cx="0" cy="0"/>
          <a:chOff x="0" y="0"/>
          <a:chExt cx="0" cy="0"/>
        </a:xfrm>
      </p:grpSpPr>
      <p:sp>
        <p:nvSpPr>
          <p:cNvPr id="70" name="Google Shape;70;p1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71" name="Google Shape;71;p1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72" name="Google Shape;72;p1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83" name="Google Shape;83;p1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84" name="Google Shape;84;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85" name="Google Shape;85;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86" name="Google Shape;86;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89" name="Google Shape;89;p19"/>
          <p:cNvSpPr>
            <a:spLocks noGrp="1"/>
          </p:cNvSpPr>
          <p:nvPr>
            <p:ph type="pic" idx="2"/>
          </p:nvPr>
        </p:nvSpPr>
        <p:spPr>
          <a:xfrm>
            <a:off x="5183188" y="987425"/>
            <a:ext cx="6172500" cy="4873500"/>
          </a:xfrm>
          <a:prstGeom prst="rect">
            <a:avLst/>
          </a:prstGeom>
          <a:noFill/>
          <a:ln>
            <a:noFill/>
          </a:ln>
        </p:spPr>
      </p:sp>
      <p:sp>
        <p:nvSpPr>
          <p:cNvPr id="90" name="Google Shape;90;p1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500"/>
              <a:buNone/>
              <a:defRPr sz="15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91" name="Google Shape;91;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92" name="Google Shape;92;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93" name="Google Shape;93;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2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96" name="Google Shape;96;p2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1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7" name="Google Shape;97;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98" name="Google Shape;98;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99" name="Google Shape;99;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2" name="Google Shape;102;p2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3" name="Google Shape;103;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4" name="Google Shape;104;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5" name="Google Shape;105;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8" name="Google Shape;108;p2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9" name="Google Shape;109;p2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10" name="Google Shape;110;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1" name="Google Shape;111;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2" name="Google Shape;112;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5" name="Google Shape;115;p23"/>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1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6" name="Google Shape;116;p23"/>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17" name="Google Shape;117;p23"/>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1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8" name="Google Shape;118;p23"/>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19" name="Google Shape;119;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0" name="Google Shape;120;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1" name="Google Shape;121;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5" name="Google Shape;15;p3"/>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6" name="Google Shape;16;p3"/>
          <p:cNvSpPr txBox="1">
            <a:spLocks noGrp="1"/>
          </p:cNvSpPr>
          <p:nvPr>
            <p:ph type="sldNum" idx="12"/>
          </p:nvPr>
        </p:nvSpPr>
        <p:spPr>
          <a:xfrm>
            <a:off x="11089821" y="6404293"/>
            <a:ext cx="263980" cy="26923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4" name="Google Shape;124;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5" name="Google Shape;125;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6" name="Google Shape;126;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9" name="Google Shape;129;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30" name="Google Shape;130;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33" name="Google Shape;133;p26"/>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1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4" name="Google Shape;134;p2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500"/>
              <a:buNone/>
              <a:defRPr sz="15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135" name="Google Shape;135;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36" name="Google Shape;136;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37" name="Google Shape;137;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0" name="Google Shape;140;p2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1" name="Google Shape;141;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2" name="Google Shape;142;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3" name="Google Shape;143;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6" name="Google Shape;146;p2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7" name="Google Shape;147;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8" name="Google Shape;148;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9" name="Google Shape;149;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tatement Slide">
  <p:cSld name="TITLE_1">
    <p:spTree>
      <p:nvGrpSpPr>
        <p:cNvPr id="1" name="Shape 150"/>
        <p:cNvGrpSpPr/>
        <p:nvPr/>
      </p:nvGrpSpPr>
      <p:grpSpPr>
        <a:xfrm>
          <a:off x="0" y="0"/>
          <a:ext cx="0" cy="0"/>
          <a:chOff x="0" y="0"/>
          <a:chExt cx="0" cy="0"/>
        </a:xfrm>
      </p:grpSpPr>
      <p:sp>
        <p:nvSpPr>
          <p:cNvPr id="151" name="Google Shape;151;p29"/>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2" name="Google Shape;152;p29"/>
          <p:cNvSpPr txBox="1">
            <a:spLocks noGrp="1"/>
          </p:cNvSpPr>
          <p:nvPr>
            <p:ph type="title"/>
          </p:nvPr>
        </p:nvSpPr>
        <p:spPr>
          <a:xfrm>
            <a:off x="1223000" y="2204400"/>
            <a:ext cx="9746100" cy="1615500"/>
          </a:xfrm>
          <a:prstGeom prst="rect">
            <a:avLst/>
          </a:prstGeom>
          <a:noFill/>
          <a:ln>
            <a:noFill/>
          </a:ln>
        </p:spPr>
        <p:txBody>
          <a:bodyPr spcFirstLastPara="1" wrap="square" lIns="121900" tIns="121900" rIns="121900" bIns="121900" anchor="t" anchorCtr="0">
            <a:noAutofit/>
          </a:bodyPr>
          <a:lstStyle>
            <a:lvl1pPr lvl="0" algn="ctr" rtl="0">
              <a:lnSpc>
                <a:spcPct val="90000"/>
              </a:lnSpc>
              <a:spcBef>
                <a:spcPts val="0"/>
              </a:spcBef>
              <a:spcAft>
                <a:spcPts val="0"/>
              </a:spcAft>
              <a:buClr>
                <a:srgbClr val="F9F9F9"/>
              </a:buClr>
              <a:buSzPts val="8000"/>
              <a:buFont typeface="Anton"/>
              <a:buNone/>
              <a:defRPr sz="8000">
                <a:solidFill>
                  <a:srgbClr val="F9F9F9"/>
                </a:solidFill>
                <a:latin typeface="Anton"/>
                <a:ea typeface="Anton"/>
                <a:cs typeface="Anton"/>
                <a:sym typeface="Anton"/>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Slide – Light Background">
  <p:cSld name="CUSTOM_3_1">
    <p:spTree>
      <p:nvGrpSpPr>
        <p:cNvPr id="1" name="Shape 153"/>
        <p:cNvGrpSpPr/>
        <p:nvPr/>
      </p:nvGrpSpPr>
      <p:grpSpPr>
        <a:xfrm>
          <a:off x="0" y="0"/>
          <a:ext cx="0" cy="0"/>
          <a:chOff x="0" y="0"/>
          <a:chExt cx="0" cy="0"/>
        </a:xfrm>
      </p:grpSpPr>
      <p:sp>
        <p:nvSpPr>
          <p:cNvPr id="154" name="Google Shape;154;p30"/>
          <p:cNvSpPr txBox="1">
            <a:spLocks noGrp="1"/>
          </p:cNvSpPr>
          <p:nvPr>
            <p:ph type="subTitle" idx="1"/>
          </p:nvPr>
        </p:nvSpPr>
        <p:spPr>
          <a:xfrm>
            <a:off x="5422933" y="1001550"/>
            <a:ext cx="1409700" cy="306000"/>
          </a:xfrm>
          <a:prstGeom prst="rect">
            <a:avLst/>
          </a:prstGeom>
          <a:noFill/>
          <a:ln>
            <a:noFill/>
          </a:ln>
        </p:spPr>
        <p:txBody>
          <a:bodyPr spcFirstLastPara="1" wrap="square" lIns="0" tIns="0" rIns="0" bIns="0" anchor="b" anchorCtr="0">
            <a:noAutofit/>
          </a:bodyPr>
          <a:lstStyle>
            <a:lvl1pPr marR="0" lvl="0" algn="ctr" rtl="0">
              <a:lnSpc>
                <a:spcPct val="100000"/>
              </a:lnSpc>
              <a:spcBef>
                <a:spcPts val="0"/>
              </a:spcBef>
              <a:spcAft>
                <a:spcPts val="0"/>
              </a:spcAft>
              <a:buSzPts val="2800"/>
              <a:buNone/>
              <a:defRPr sz="1100">
                <a:latin typeface="Public Sans SemiBold"/>
                <a:ea typeface="Public Sans SemiBold"/>
                <a:cs typeface="Public Sans SemiBold"/>
                <a:sym typeface="Public Sans SemiBold"/>
              </a:defRPr>
            </a:lvl1pPr>
            <a:lvl2pPr lvl="1" algn="l" rtl="0">
              <a:lnSpc>
                <a:spcPct val="90000"/>
              </a:lnSpc>
              <a:spcBef>
                <a:spcPts val="500"/>
              </a:spcBef>
              <a:spcAft>
                <a:spcPts val="0"/>
              </a:spcAft>
              <a:buSzPts val="2400"/>
              <a:buNone/>
              <a:defRPr/>
            </a:lvl2pPr>
            <a:lvl3pPr lvl="2" algn="l" rtl="0">
              <a:lnSpc>
                <a:spcPct val="90000"/>
              </a:lnSpc>
              <a:spcBef>
                <a:spcPts val="500"/>
              </a:spcBef>
              <a:spcAft>
                <a:spcPts val="0"/>
              </a:spcAft>
              <a:buSzPts val="2000"/>
              <a:buNone/>
              <a:defRPr/>
            </a:lvl3pPr>
            <a:lvl4pPr lvl="3" algn="l" rtl="0">
              <a:lnSpc>
                <a:spcPct val="90000"/>
              </a:lnSpc>
              <a:spcBef>
                <a:spcPts val="500"/>
              </a:spcBef>
              <a:spcAft>
                <a:spcPts val="0"/>
              </a:spcAft>
              <a:buSzPts val="1900"/>
              <a:buNone/>
              <a:defRPr/>
            </a:lvl4pPr>
            <a:lvl5pPr lvl="4" algn="l" rtl="0">
              <a:lnSpc>
                <a:spcPct val="90000"/>
              </a:lnSpc>
              <a:spcBef>
                <a:spcPts val="500"/>
              </a:spcBef>
              <a:spcAft>
                <a:spcPts val="0"/>
              </a:spcAft>
              <a:buSzPts val="1900"/>
              <a:buNone/>
              <a:defRPr/>
            </a:lvl5pPr>
            <a:lvl6pPr lvl="5" algn="l" rtl="0">
              <a:lnSpc>
                <a:spcPct val="90000"/>
              </a:lnSpc>
              <a:spcBef>
                <a:spcPts val="500"/>
              </a:spcBef>
              <a:spcAft>
                <a:spcPts val="0"/>
              </a:spcAft>
              <a:buSzPts val="1900"/>
              <a:buNone/>
              <a:defRPr/>
            </a:lvl6pPr>
            <a:lvl7pPr lvl="6" algn="l" rtl="0">
              <a:lnSpc>
                <a:spcPct val="90000"/>
              </a:lnSpc>
              <a:spcBef>
                <a:spcPts val="500"/>
              </a:spcBef>
              <a:spcAft>
                <a:spcPts val="0"/>
              </a:spcAft>
              <a:buSzPts val="1900"/>
              <a:buNone/>
              <a:defRPr/>
            </a:lvl7pPr>
            <a:lvl8pPr lvl="7" algn="l" rtl="0">
              <a:lnSpc>
                <a:spcPct val="90000"/>
              </a:lnSpc>
              <a:spcBef>
                <a:spcPts val="500"/>
              </a:spcBef>
              <a:spcAft>
                <a:spcPts val="0"/>
              </a:spcAft>
              <a:buSzPts val="1900"/>
              <a:buNone/>
              <a:defRPr/>
            </a:lvl8pPr>
            <a:lvl9pPr lvl="8" algn="l" rtl="0">
              <a:lnSpc>
                <a:spcPct val="90000"/>
              </a:lnSpc>
              <a:spcBef>
                <a:spcPts val="500"/>
              </a:spcBef>
              <a:spcAft>
                <a:spcPts val="0"/>
              </a:spcAft>
              <a:buSzPts val="1900"/>
              <a:buNone/>
              <a:defRPr/>
            </a:lvl9pPr>
          </a:lstStyle>
          <a:p>
            <a:endParaRPr/>
          </a:p>
        </p:txBody>
      </p:sp>
      <p:sp>
        <p:nvSpPr>
          <p:cNvPr id="155" name="Google Shape;155;p30"/>
          <p:cNvSpPr txBox="1">
            <a:spLocks noGrp="1"/>
          </p:cNvSpPr>
          <p:nvPr>
            <p:ph type="title"/>
          </p:nvPr>
        </p:nvSpPr>
        <p:spPr>
          <a:xfrm>
            <a:off x="2486867" y="2146200"/>
            <a:ext cx="7218300" cy="2565600"/>
          </a:xfrm>
          <a:prstGeom prst="rect">
            <a:avLst/>
          </a:prstGeom>
          <a:noFill/>
          <a:ln>
            <a:noFill/>
          </a:ln>
        </p:spPr>
        <p:txBody>
          <a:bodyPr spcFirstLastPara="1" wrap="square" lIns="91425" tIns="45700" rIns="91425" bIns="45700" anchor="ctr" anchorCtr="0">
            <a:noAutofit/>
          </a:bodyPr>
          <a:lstStyle>
            <a:lvl1pPr lvl="0" algn="ctr" rtl="0">
              <a:lnSpc>
                <a:spcPct val="70000"/>
              </a:lnSpc>
              <a:spcBef>
                <a:spcPts val="0"/>
              </a:spcBef>
              <a:spcAft>
                <a:spcPts val="0"/>
              </a:spcAft>
              <a:buSzPts val="4400"/>
              <a:buFont typeface="Public Sans Thin"/>
              <a:buNone/>
              <a:defRPr sz="6700">
                <a:latin typeface="Public Sans Thin"/>
                <a:ea typeface="Public Sans Thin"/>
                <a:cs typeface="Public Sans Thin"/>
                <a:sym typeface="Public Sans Thin"/>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156" name="Google Shape;156;p30"/>
          <p:cNvPicPr preferRelativeResize="0"/>
          <p:nvPr/>
        </p:nvPicPr>
        <p:blipFill rotWithShape="1">
          <a:blip r:embed="rId2">
            <a:alphaModFix/>
          </a:blip>
          <a:srcRect/>
          <a:stretch/>
        </p:blipFill>
        <p:spPr>
          <a:xfrm>
            <a:off x="5563685" y="4991117"/>
            <a:ext cx="1064629" cy="1084400"/>
          </a:xfrm>
          <a:prstGeom prst="rect">
            <a:avLst/>
          </a:prstGeom>
          <a:noFill/>
          <a:ln>
            <a:noFill/>
          </a:ln>
        </p:spPr>
      </p:pic>
    </p:spTree>
  </p:cSld>
  <p:clrMapOvr>
    <a:masterClrMapping/>
  </p:clrMapOvr>
  <p:extLst>
    <p:ext uri="{DCECCB84-F9BA-43D5-87BE-67443E8EF086}">
      <p15:sldGuideLst xmlns:p15="http://schemas.microsoft.com/office/powerpoint/2012/main">
        <p15:guide id="1" pos="228">
          <p15:clr>
            <a:srgbClr val="FA7B17"/>
          </p15:clr>
        </p15:guide>
        <p15:guide id="2" orient="horz" pos="4096">
          <p15:clr>
            <a:srgbClr val="FA7B17"/>
          </p15:clr>
        </p15:guide>
        <p15:guide id="3" pos="7452">
          <p15:clr>
            <a:srgbClr val="FA7B17"/>
          </p15:clr>
        </p15:guide>
        <p15:guide id="4" orient="horz" pos="224">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3"/>
        <p:cNvGrpSpPr/>
        <p:nvPr/>
      </p:nvGrpSpPr>
      <p:grpSpPr>
        <a:xfrm>
          <a:off x="0" y="0"/>
          <a:ext cx="0" cy="0"/>
          <a:chOff x="0" y="0"/>
          <a:chExt cx="0" cy="0"/>
        </a:xfrm>
      </p:grpSpPr>
      <p:sp>
        <p:nvSpPr>
          <p:cNvPr id="164" name="Google Shape;164;p3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65" name="Google Shape;165;p3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1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66" name="Google Shape;166;p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67" name="Google Shape;167;p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68" name="Google Shape;168;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71" name="Google Shape;171;p3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72" name="Google Shape;172;p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73" name="Google Shape;173;p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74" name="Google Shape;174;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77" name="Google Shape;177;p3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8" name="Google Shape;178;p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79" name="Google Shape;179;p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80" name="Google Shape;180;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6"/>
            <a:ext cx="11360802" cy="763602"/>
          </a:xfrm>
          <a:prstGeom prst="rect">
            <a:avLst/>
          </a:prstGeom>
          <a:noFill/>
          <a:ln>
            <a:noFill/>
          </a:ln>
        </p:spPr>
        <p:txBody>
          <a:bodyPr spcFirstLastPara="1" wrap="square" lIns="91400" tIns="91400" rIns="91400" bIns="91400" anchor="t"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9" name="Google Shape;19;p4"/>
          <p:cNvSpPr txBox="1">
            <a:spLocks noGrp="1"/>
          </p:cNvSpPr>
          <p:nvPr>
            <p:ph type="body" idx="1"/>
          </p:nvPr>
        </p:nvSpPr>
        <p:spPr>
          <a:xfrm>
            <a:off x="415600" y="1536633"/>
            <a:ext cx="11360802" cy="4555200"/>
          </a:xfrm>
          <a:prstGeom prst="rect">
            <a:avLst/>
          </a:prstGeom>
          <a:noFill/>
          <a:ln>
            <a:noFill/>
          </a:ln>
        </p:spPr>
        <p:txBody>
          <a:bodyPr spcFirstLastPara="1" wrap="square" lIns="91400" tIns="91400" rIns="91400" bIns="91400" anchor="t" anchorCtr="0">
            <a:normAutofit/>
          </a:bodyPr>
          <a:lstStyle>
            <a:lvl1pPr marL="457200" lvl="0" indent="-406400" algn="l">
              <a:lnSpc>
                <a:spcPct val="90000"/>
              </a:lnSpc>
              <a:spcBef>
                <a:spcPts val="0"/>
              </a:spcBef>
              <a:spcAft>
                <a:spcPts val="0"/>
              </a:spcAft>
              <a:buClr>
                <a:srgbClr val="000000"/>
              </a:buClr>
              <a:buSzPts val="2800"/>
              <a:buChar char="●"/>
              <a:defRPr/>
            </a:lvl1pPr>
            <a:lvl2pPr marL="914400" lvl="1" indent="-406400" algn="l">
              <a:lnSpc>
                <a:spcPct val="90000"/>
              </a:lnSpc>
              <a:spcBef>
                <a:spcPts val="0"/>
              </a:spcBef>
              <a:spcAft>
                <a:spcPts val="0"/>
              </a:spcAft>
              <a:buClr>
                <a:srgbClr val="000000"/>
              </a:buClr>
              <a:buSzPts val="2800"/>
              <a:buChar char="○"/>
              <a:defRPr/>
            </a:lvl2pPr>
            <a:lvl3pPr marL="1371600" lvl="2" indent="-406400" algn="l">
              <a:lnSpc>
                <a:spcPct val="90000"/>
              </a:lnSpc>
              <a:spcBef>
                <a:spcPts val="0"/>
              </a:spcBef>
              <a:spcAft>
                <a:spcPts val="0"/>
              </a:spcAft>
              <a:buClr>
                <a:srgbClr val="000000"/>
              </a:buClr>
              <a:buSzPts val="2800"/>
              <a:buChar char="■"/>
              <a:defRPr/>
            </a:lvl3pPr>
            <a:lvl4pPr marL="1828800" lvl="3" indent="-406400" algn="l">
              <a:lnSpc>
                <a:spcPct val="90000"/>
              </a:lnSpc>
              <a:spcBef>
                <a:spcPts val="0"/>
              </a:spcBef>
              <a:spcAft>
                <a:spcPts val="0"/>
              </a:spcAft>
              <a:buClr>
                <a:srgbClr val="000000"/>
              </a:buClr>
              <a:buSzPts val="2800"/>
              <a:buChar char="●"/>
              <a:defRPr/>
            </a:lvl4pPr>
            <a:lvl5pPr marL="2286000" lvl="4" indent="-406400" algn="l">
              <a:lnSpc>
                <a:spcPct val="90000"/>
              </a:lnSpc>
              <a:spcBef>
                <a:spcPts val="0"/>
              </a:spcBef>
              <a:spcAft>
                <a:spcPts val="0"/>
              </a:spcAft>
              <a:buClr>
                <a:srgbClr val="000000"/>
              </a:buClr>
              <a:buSzPts val="2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0" name="Google Shape;20;p4"/>
          <p:cNvSpPr txBox="1">
            <a:spLocks noGrp="1"/>
          </p:cNvSpPr>
          <p:nvPr>
            <p:ph type="sldNum" idx="12"/>
          </p:nvPr>
        </p:nvSpPr>
        <p:spPr>
          <a:xfrm>
            <a:off x="11672822" y="6299698"/>
            <a:ext cx="355391" cy="360649"/>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1"/>
        <p:cNvGrpSpPr/>
        <p:nvPr/>
      </p:nvGrpSpPr>
      <p:grpSpPr>
        <a:xfrm>
          <a:off x="0" y="0"/>
          <a:ext cx="0" cy="0"/>
          <a:chOff x="0" y="0"/>
          <a:chExt cx="0" cy="0"/>
        </a:xfrm>
      </p:grpSpPr>
      <p:sp>
        <p:nvSpPr>
          <p:cNvPr id="182" name="Google Shape;182;p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3" name="Google Shape;183;p3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84" name="Google Shape;184;p3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85" name="Google Shape;185;p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86" name="Google Shape;186;p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87" name="Google Shape;187;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8"/>
        <p:cNvGrpSpPr/>
        <p:nvPr/>
      </p:nvGrpSpPr>
      <p:grpSpPr>
        <a:xfrm>
          <a:off x="0" y="0"/>
          <a:ext cx="0" cy="0"/>
          <a:chOff x="0" y="0"/>
          <a:chExt cx="0" cy="0"/>
        </a:xfrm>
      </p:grpSpPr>
      <p:sp>
        <p:nvSpPr>
          <p:cNvPr id="189" name="Google Shape;189;p3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0" name="Google Shape;190;p36"/>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1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1" name="Google Shape;191;p36"/>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92" name="Google Shape;192;p36"/>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1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3" name="Google Shape;193;p36"/>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94" name="Google Shape;194;p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95" name="Google Shape;195;p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96" name="Google Shape;196;p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7"/>
        <p:cNvGrpSpPr/>
        <p:nvPr/>
      </p:nvGrpSpPr>
      <p:grpSpPr>
        <a:xfrm>
          <a:off x="0" y="0"/>
          <a:ext cx="0" cy="0"/>
          <a:chOff x="0" y="0"/>
          <a:chExt cx="0" cy="0"/>
        </a:xfrm>
      </p:grpSpPr>
      <p:sp>
        <p:nvSpPr>
          <p:cNvPr id="198" name="Google Shape;198;p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9" name="Google Shape;199;p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00" name="Google Shape;200;p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01" name="Google Shape;201;p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2"/>
        <p:cNvGrpSpPr/>
        <p:nvPr/>
      </p:nvGrpSpPr>
      <p:grpSpPr>
        <a:xfrm>
          <a:off x="0" y="0"/>
          <a:ext cx="0" cy="0"/>
          <a:chOff x="0" y="0"/>
          <a:chExt cx="0" cy="0"/>
        </a:xfrm>
      </p:grpSpPr>
      <p:sp>
        <p:nvSpPr>
          <p:cNvPr id="203" name="Google Shape;203;p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04" name="Google Shape;204;p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05" name="Google Shape;205;p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6"/>
        <p:cNvGrpSpPr/>
        <p:nvPr/>
      </p:nvGrpSpPr>
      <p:grpSpPr>
        <a:xfrm>
          <a:off x="0" y="0"/>
          <a:ext cx="0" cy="0"/>
          <a:chOff x="0" y="0"/>
          <a:chExt cx="0" cy="0"/>
        </a:xfrm>
      </p:grpSpPr>
      <p:sp>
        <p:nvSpPr>
          <p:cNvPr id="207" name="Google Shape;207;p3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8" name="Google Shape;208;p39"/>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1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09" name="Google Shape;209;p3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500"/>
              <a:buNone/>
              <a:defRPr sz="15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210" name="Google Shape;210;p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11" name="Google Shape;211;p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12" name="Google Shape;212;p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3"/>
        <p:cNvGrpSpPr/>
        <p:nvPr/>
      </p:nvGrpSpPr>
      <p:grpSpPr>
        <a:xfrm>
          <a:off x="0" y="0"/>
          <a:ext cx="0" cy="0"/>
          <a:chOff x="0" y="0"/>
          <a:chExt cx="0" cy="0"/>
        </a:xfrm>
      </p:grpSpPr>
      <p:sp>
        <p:nvSpPr>
          <p:cNvPr id="214" name="Google Shape;214;p40"/>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5" name="Google Shape;215;p40"/>
          <p:cNvSpPr>
            <a:spLocks noGrp="1"/>
          </p:cNvSpPr>
          <p:nvPr>
            <p:ph type="pic" idx="2"/>
          </p:nvPr>
        </p:nvSpPr>
        <p:spPr>
          <a:xfrm>
            <a:off x="5183188" y="987425"/>
            <a:ext cx="61725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6" name="Google Shape;216;p4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500"/>
              <a:buNone/>
              <a:defRPr sz="15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217" name="Google Shape;217;p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18" name="Google Shape;218;p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19" name="Google Shape;219;p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0"/>
        <p:cNvGrpSpPr/>
        <p:nvPr/>
      </p:nvGrpSpPr>
      <p:grpSpPr>
        <a:xfrm>
          <a:off x="0" y="0"/>
          <a:ext cx="0" cy="0"/>
          <a:chOff x="0" y="0"/>
          <a:chExt cx="0" cy="0"/>
        </a:xfrm>
      </p:grpSpPr>
      <p:sp>
        <p:nvSpPr>
          <p:cNvPr id="221" name="Google Shape;221;p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2" name="Google Shape;222;p4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23" name="Google Shape;223;p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24" name="Google Shape;224;p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25" name="Google Shape;225;p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6"/>
        <p:cNvGrpSpPr/>
        <p:nvPr/>
      </p:nvGrpSpPr>
      <p:grpSpPr>
        <a:xfrm>
          <a:off x="0" y="0"/>
          <a:ext cx="0" cy="0"/>
          <a:chOff x="0" y="0"/>
          <a:chExt cx="0" cy="0"/>
        </a:xfrm>
      </p:grpSpPr>
      <p:sp>
        <p:nvSpPr>
          <p:cNvPr id="227" name="Google Shape;227;p4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8" name="Google Shape;228;p4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29" name="Google Shape;229;p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30" name="Google Shape;230;p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31" name="Google Shape;231;p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tatement Slide">
  <p:cSld name="TITLE_1">
    <p:spTree>
      <p:nvGrpSpPr>
        <p:cNvPr id="1" name="Shape 232"/>
        <p:cNvGrpSpPr/>
        <p:nvPr/>
      </p:nvGrpSpPr>
      <p:grpSpPr>
        <a:xfrm>
          <a:off x="0" y="0"/>
          <a:ext cx="0" cy="0"/>
          <a:chOff x="0" y="0"/>
          <a:chExt cx="0" cy="0"/>
        </a:xfrm>
      </p:grpSpPr>
      <p:sp>
        <p:nvSpPr>
          <p:cNvPr id="233" name="Google Shape;233;p4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34" name="Google Shape;234;p43"/>
          <p:cNvSpPr txBox="1">
            <a:spLocks noGrp="1"/>
          </p:cNvSpPr>
          <p:nvPr>
            <p:ph type="title"/>
          </p:nvPr>
        </p:nvSpPr>
        <p:spPr>
          <a:xfrm>
            <a:off x="1223000" y="2204400"/>
            <a:ext cx="9746100" cy="1615500"/>
          </a:xfrm>
          <a:prstGeom prst="rect">
            <a:avLst/>
          </a:prstGeom>
        </p:spPr>
        <p:txBody>
          <a:bodyPr spcFirstLastPara="1" wrap="square" lIns="121900" tIns="121900" rIns="121900" bIns="121900" anchor="t" anchorCtr="0">
            <a:noAutofit/>
          </a:bodyPr>
          <a:lstStyle>
            <a:lvl1pPr lvl="0" algn="ctr" rtl="0">
              <a:lnSpc>
                <a:spcPct val="90000"/>
              </a:lnSpc>
              <a:spcBef>
                <a:spcPts val="0"/>
              </a:spcBef>
              <a:spcAft>
                <a:spcPts val="0"/>
              </a:spcAft>
              <a:buClr>
                <a:srgbClr val="F9F9F9"/>
              </a:buClr>
              <a:buSzPts val="8000"/>
              <a:buFont typeface="Anton"/>
              <a:buNone/>
              <a:defRPr sz="8000">
                <a:solidFill>
                  <a:srgbClr val="F9F9F9"/>
                </a:solidFill>
                <a:latin typeface="Anton"/>
                <a:ea typeface="Anton"/>
                <a:cs typeface="Anton"/>
                <a:sym typeface="Anton"/>
              </a:defRPr>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vider Slide – Light Background">
  <p:cSld name="CUSTOM_3_1">
    <p:spTree>
      <p:nvGrpSpPr>
        <p:cNvPr id="1" name="Shape 235"/>
        <p:cNvGrpSpPr/>
        <p:nvPr/>
      </p:nvGrpSpPr>
      <p:grpSpPr>
        <a:xfrm>
          <a:off x="0" y="0"/>
          <a:ext cx="0" cy="0"/>
          <a:chOff x="0" y="0"/>
          <a:chExt cx="0" cy="0"/>
        </a:xfrm>
      </p:grpSpPr>
      <p:sp>
        <p:nvSpPr>
          <p:cNvPr id="236" name="Google Shape;236;p44"/>
          <p:cNvSpPr txBox="1">
            <a:spLocks noGrp="1"/>
          </p:cNvSpPr>
          <p:nvPr>
            <p:ph type="subTitle" idx="1"/>
          </p:nvPr>
        </p:nvSpPr>
        <p:spPr>
          <a:xfrm>
            <a:off x="5422933" y="1001550"/>
            <a:ext cx="1409700" cy="3060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None/>
              <a:defRPr sz="1100">
                <a:latin typeface="Public Sans SemiBold"/>
                <a:ea typeface="Public Sans SemiBold"/>
                <a:cs typeface="Public Sans SemiBold"/>
                <a:sym typeface="Public Sans SemiBold"/>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endParaRPr/>
          </a:p>
        </p:txBody>
      </p:sp>
      <p:sp>
        <p:nvSpPr>
          <p:cNvPr id="237" name="Google Shape;237;p44"/>
          <p:cNvSpPr txBox="1">
            <a:spLocks noGrp="1"/>
          </p:cNvSpPr>
          <p:nvPr>
            <p:ph type="title"/>
          </p:nvPr>
        </p:nvSpPr>
        <p:spPr>
          <a:xfrm>
            <a:off x="2486867" y="2146200"/>
            <a:ext cx="7218300" cy="2565600"/>
          </a:xfrm>
          <a:prstGeom prst="rect">
            <a:avLst/>
          </a:prstGeom>
        </p:spPr>
        <p:txBody>
          <a:bodyPr spcFirstLastPara="1" wrap="square" lIns="91425" tIns="45700" rIns="91425" bIns="45700" anchor="ctr" anchorCtr="0">
            <a:noAutofit/>
          </a:bodyPr>
          <a:lstStyle>
            <a:lvl1pPr lvl="0" algn="ctr" rtl="0">
              <a:lnSpc>
                <a:spcPct val="70000"/>
              </a:lnSpc>
              <a:spcBef>
                <a:spcPts val="0"/>
              </a:spcBef>
              <a:spcAft>
                <a:spcPts val="0"/>
              </a:spcAft>
              <a:buSzPts val="4400"/>
              <a:buFont typeface="Public Sans Thin"/>
              <a:buNone/>
              <a:defRPr sz="6700">
                <a:latin typeface="Public Sans Thin"/>
                <a:ea typeface="Public Sans Thin"/>
                <a:cs typeface="Public Sans Thin"/>
                <a:sym typeface="Public Sans Thin"/>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38" name="Google Shape;238;p44"/>
          <p:cNvPicPr preferRelativeResize="0"/>
          <p:nvPr/>
        </p:nvPicPr>
        <p:blipFill>
          <a:blip r:embed="rId2">
            <a:alphaModFix/>
          </a:blip>
          <a:stretch>
            <a:fillRect/>
          </a:stretch>
        </p:blipFill>
        <p:spPr>
          <a:xfrm>
            <a:off x="5563685" y="4991117"/>
            <a:ext cx="1064629" cy="1084400"/>
          </a:xfrm>
          <a:prstGeom prst="rect">
            <a:avLst/>
          </a:prstGeom>
          <a:noFill/>
          <a:ln>
            <a:noFill/>
          </a:ln>
        </p:spPr>
      </p:pic>
    </p:spTree>
  </p:cSld>
  <p:clrMapOvr>
    <a:masterClrMapping/>
  </p:clrMapOvr>
  <p:extLst>
    <p:ext uri="{DCECCB84-F9BA-43D5-87BE-67443E8EF086}">
      <p15:sldGuideLst xmlns:p15="http://schemas.microsoft.com/office/powerpoint/2012/main">
        <p15:guide id="1" pos="228">
          <p15:clr>
            <a:srgbClr val="FA7B17"/>
          </p15:clr>
        </p15:guide>
        <p15:guide id="2" orient="horz" pos="4096">
          <p15:clr>
            <a:srgbClr val="FA7B17"/>
          </p15:clr>
        </p15:guide>
        <p15:guide id="3" pos="7452">
          <p15:clr>
            <a:srgbClr val="FA7B17"/>
          </p15:clr>
        </p15:guide>
        <p15:guide id="4" orient="horz" pos="224">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3" name="Google Shape;23;p5"/>
          <p:cNvSpPr txBox="1">
            <a:spLocks noGrp="1"/>
          </p:cNvSpPr>
          <p:nvPr>
            <p:ph type="body" idx="1"/>
          </p:nvPr>
        </p:nvSpPr>
        <p:spPr>
          <a:xfrm>
            <a:off x="831850" y="4589462"/>
            <a:ext cx="10515600" cy="1500189"/>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1000"/>
              </a:spcBef>
              <a:spcAft>
                <a:spcPts val="0"/>
              </a:spcAft>
              <a:buClr>
                <a:srgbClr val="888888"/>
              </a:buClr>
              <a:buSzPts val="2400"/>
              <a:buFont typeface="Calibri"/>
              <a:buNone/>
              <a:defRPr sz="2400">
                <a:solidFill>
                  <a:srgbClr val="888888"/>
                </a:solidFill>
              </a:defRPr>
            </a:lvl2pPr>
            <a:lvl3pPr marL="1371600" lvl="2" indent="-228600" algn="l">
              <a:lnSpc>
                <a:spcPct val="90000"/>
              </a:lnSpc>
              <a:spcBef>
                <a:spcPts val="1000"/>
              </a:spcBef>
              <a:spcAft>
                <a:spcPts val="0"/>
              </a:spcAft>
              <a:buClr>
                <a:srgbClr val="888888"/>
              </a:buClr>
              <a:buSzPts val="2400"/>
              <a:buFont typeface="Calibri"/>
              <a:buNone/>
              <a:defRPr sz="2400">
                <a:solidFill>
                  <a:srgbClr val="888888"/>
                </a:solidFill>
              </a:defRPr>
            </a:lvl3pPr>
            <a:lvl4pPr marL="1828800" lvl="3" indent="-228600" algn="l">
              <a:lnSpc>
                <a:spcPct val="90000"/>
              </a:lnSpc>
              <a:spcBef>
                <a:spcPts val="1000"/>
              </a:spcBef>
              <a:spcAft>
                <a:spcPts val="0"/>
              </a:spcAft>
              <a:buClr>
                <a:srgbClr val="888888"/>
              </a:buClr>
              <a:buSzPts val="2400"/>
              <a:buFont typeface="Calibri"/>
              <a:buNone/>
              <a:defRPr sz="2400">
                <a:solidFill>
                  <a:srgbClr val="888888"/>
                </a:solidFill>
              </a:defRPr>
            </a:lvl4pPr>
            <a:lvl5pPr marL="2286000" lvl="4" indent="-228600" algn="l">
              <a:lnSpc>
                <a:spcPct val="90000"/>
              </a:lnSpc>
              <a:spcBef>
                <a:spcPts val="1000"/>
              </a:spcBef>
              <a:spcAft>
                <a:spcPts val="0"/>
              </a:spcAft>
              <a:buClr>
                <a:srgbClr val="888888"/>
              </a:buClr>
              <a:buSzPts val="2400"/>
              <a:buFont typeface="Calibri"/>
              <a:buNone/>
              <a:defRPr sz="2400">
                <a:solidFill>
                  <a:srgbClr val="888888"/>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4" name="Google Shape;24;p5"/>
          <p:cNvSpPr txBox="1">
            <a:spLocks noGrp="1"/>
          </p:cNvSpPr>
          <p:nvPr>
            <p:ph type="sldNum" idx="12"/>
          </p:nvPr>
        </p:nvSpPr>
        <p:spPr>
          <a:xfrm>
            <a:off x="11089821" y="6404293"/>
            <a:ext cx="263980" cy="26923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374548"/>
        </a:solidFill>
        <a:effectLst/>
      </p:bgPr>
    </p:bg>
    <p:spTree>
      <p:nvGrpSpPr>
        <p:cNvPr id="1" name="Shape 239"/>
        <p:cNvGrpSpPr/>
        <p:nvPr/>
      </p:nvGrpSpPr>
      <p:grpSpPr>
        <a:xfrm>
          <a:off x="0" y="0"/>
          <a:ext cx="0" cy="0"/>
          <a:chOff x="0" y="0"/>
          <a:chExt cx="0" cy="0"/>
        </a:xfrm>
      </p:grpSpPr>
      <p:pic>
        <p:nvPicPr>
          <p:cNvPr id="240" name="Google Shape;240;p45"/>
          <p:cNvPicPr preferRelativeResize="0"/>
          <p:nvPr/>
        </p:nvPicPr>
        <p:blipFill>
          <a:blip r:embed="rId2">
            <a:alphaModFix/>
          </a:blip>
          <a:stretch>
            <a:fillRect/>
          </a:stretch>
        </p:blipFill>
        <p:spPr>
          <a:xfrm>
            <a:off x="344302" y="393333"/>
            <a:ext cx="636822" cy="156000"/>
          </a:xfrm>
          <a:prstGeom prst="rect">
            <a:avLst/>
          </a:prstGeom>
          <a:noFill/>
          <a:ln>
            <a:noFill/>
          </a:ln>
        </p:spPr>
      </p:pic>
      <p:sp>
        <p:nvSpPr>
          <p:cNvPr id="241" name="Google Shape;241;p45"/>
          <p:cNvSpPr txBox="1"/>
          <p:nvPr/>
        </p:nvSpPr>
        <p:spPr>
          <a:xfrm>
            <a:off x="11501428" y="6344800"/>
            <a:ext cx="472500" cy="52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sz="700">
                <a:solidFill>
                  <a:schemeClr val="lt1"/>
                </a:solidFill>
                <a:latin typeface="IBM Plex Mono"/>
                <a:ea typeface="IBM Plex Mono"/>
                <a:cs typeface="IBM Plex Mono"/>
                <a:sym typeface="IBM Plex Mono"/>
              </a:rPr>
              <a:t>‹#›</a:t>
            </a:fld>
            <a:endParaRPr sz="700">
              <a:solidFill>
                <a:schemeClr val="lt1"/>
              </a:solidFill>
              <a:latin typeface="IBM Plex Mono"/>
              <a:ea typeface="IBM Plex Mono"/>
              <a:cs typeface="IBM Plex Mono"/>
              <a:sym typeface="IBM Plex Mon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8"/>
        <p:cNvGrpSpPr/>
        <p:nvPr/>
      </p:nvGrpSpPr>
      <p:grpSpPr>
        <a:xfrm>
          <a:off x="0" y="0"/>
          <a:ext cx="0" cy="0"/>
          <a:chOff x="0" y="0"/>
          <a:chExt cx="0" cy="0"/>
        </a:xfrm>
      </p:grpSpPr>
      <p:sp>
        <p:nvSpPr>
          <p:cNvPr id="249" name="Google Shape;249;p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50" name="Google Shape;250;p4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1" name="Google Shape;251;p4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52" name="Google Shape;252;p4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53" name="Google Shape;253;p4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374548"/>
        </a:solidFill>
        <a:effectLst/>
      </p:bgPr>
    </p:bg>
    <p:spTree>
      <p:nvGrpSpPr>
        <p:cNvPr id="1" name="Shape 254"/>
        <p:cNvGrpSpPr/>
        <p:nvPr/>
      </p:nvGrpSpPr>
      <p:grpSpPr>
        <a:xfrm>
          <a:off x="0" y="0"/>
          <a:ext cx="0" cy="0"/>
          <a:chOff x="0" y="0"/>
          <a:chExt cx="0" cy="0"/>
        </a:xfrm>
      </p:grpSpPr>
      <p:pic>
        <p:nvPicPr>
          <p:cNvPr id="255" name="Google Shape;255;p48"/>
          <p:cNvPicPr preferRelativeResize="0"/>
          <p:nvPr/>
        </p:nvPicPr>
        <p:blipFill rotWithShape="1">
          <a:blip r:embed="rId2">
            <a:alphaModFix/>
          </a:blip>
          <a:srcRect/>
          <a:stretch/>
        </p:blipFill>
        <p:spPr>
          <a:xfrm>
            <a:off x="344301" y="393333"/>
            <a:ext cx="636822" cy="156000"/>
          </a:xfrm>
          <a:prstGeom prst="rect">
            <a:avLst/>
          </a:prstGeom>
          <a:noFill/>
          <a:ln>
            <a:noFill/>
          </a:ln>
        </p:spPr>
      </p:pic>
      <p:sp>
        <p:nvSpPr>
          <p:cNvPr id="256" name="Google Shape;256;p48"/>
          <p:cNvSpPr txBox="1"/>
          <p:nvPr/>
        </p:nvSpPr>
        <p:spPr>
          <a:xfrm>
            <a:off x="11501428" y="6344800"/>
            <a:ext cx="472500" cy="524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US" sz="700" b="0" i="0" u="none" strike="noStrike" cap="none">
                <a:solidFill>
                  <a:schemeClr val="lt1"/>
                </a:solidFill>
                <a:latin typeface="IBM Plex Mono"/>
                <a:ea typeface="IBM Plex Mono"/>
                <a:cs typeface="IBM Plex Mono"/>
                <a:sym typeface="IBM Plex Mono"/>
              </a:rPr>
              <a:t>‹#›</a:t>
            </a:fld>
            <a:endParaRPr sz="700" b="0" i="0" u="none" strike="noStrike" cap="none">
              <a:solidFill>
                <a:schemeClr val="lt1"/>
              </a:solidFill>
              <a:latin typeface="IBM Plex Mono"/>
              <a:ea typeface="IBM Plex Mono"/>
              <a:cs typeface="IBM Plex Mono"/>
              <a:sym typeface="IBM Plex Mon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7"/>
        <p:cNvGrpSpPr/>
        <p:nvPr/>
      </p:nvGrpSpPr>
      <p:grpSpPr>
        <a:xfrm>
          <a:off x="0" y="0"/>
          <a:ext cx="0" cy="0"/>
          <a:chOff x="0" y="0"/>
          <a:chExt cx="0" cy="0"/>
        </a:xfrm>
      </p:grpSpPr>
      <p:sp>
        <p:nvSpPr>
          <p:cNvPr id="258" name="Google Shape;258;p4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59" name="Google Shape;259;p4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60" name="Google Shape;260;p4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1"/>
        <p:cNvGrpSpPr/>
        <p:nvPr/>
      </p:nvGrpSpPr>
      <p:grpSpPr>
        <a:xfrm>
          <a:off x="0" y="0"/>
          <a:ext cx="0" cy="0"/>
          <a:chOff x="0" y="0"/>
          <a:chExt cx="0" cy="0"/>
        </a:xfrm>
      </p:grpSpPr>
      <p:sp>
        <p:nvSpPr>
          <p:cNvPr id="262" name="Google Shape;262;p50"/>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63" name="Google Shape;263;p50"/>
          <p:cNvSpPr>
            <a:spLocks noGrp="1"/>
          </p:cNvSpPr>
          <p:nvPr>
            <p:ph type="pic" idx="2"/>
          </p:nvPr>
        </p:nvSpPr>
        <p:spPr>
          <a:xfrm>
            <a:off x="5183188" y="987425"/>
            <a:ext cx="6172500" cy="4873500"/>
          </a:xfrm>
          <a:prstGeom prst="rect">
            <a:avLst/>
          </a:prstGeom>
          <a:noFill/>
          <a:ln>
            <a:noFill/>
          </a:ln>
        </p:spPr>
      </p:sp>
      <p:sp>
        <p:nvSpPr>
          <p:cNvPr id="264" name="Google Shape;264;p5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500"/>
              <a:buNone/>
              <a:defRPr sz="15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265" name="Google Shape;265;p5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66" name="Google Shape;266;p5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67" name="Google Shape;267;p50"/>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tatement Slide">
  <p:cSld name="TITLE_1">
    <p:spTree>
      <p:nvGrpSpPr>
        <p:cNvPr id="1" name="Shape 268"/>
        <p:cNvGrpSpPr/>
        <p:nvPr/>
      </p:nvGrpSpPr>
      <p:grpSpPr>
        <a:xfrm>
          <a:off x="0" y="0"/>
          <a:ext cx="0" cy="0"/>
          <a:chOff x="0" y="0"/>
          <a:chExt cx="0" cy="0"/>
        </a:xfrm>
      </p:grpSpPr>
      <p:sp>
        <p:nvSpPr>
          <p:cNvPr id="269" name="Google Shape;269;p51"/>
          <p:cNvSpPr txBox="1">
            <a:spLocks noGrp="1"/>
          </p:cNvSpPr>
          <p:nvPr>
            <p:ph type="sldNum" idx="12"/>
          </p:nvPr>
        </p:nvSpPr>
        <p:spPr>
          <a:xfrm>
            <a:off x="11296611" y="6217623"/>
            <a:ext cx="7317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0" name="Google Shape;270;p51"/>
          <p:cNvSpPr txBox="1">
            <a:spLocks noGrp="1"/>
          </p:cNvSpPr>
          <p:nvPr>
            <p:ph type="title"/>
          </p:nvPr>
        </p:nvSpPr>
        <p:spPr>
          <a:xfrm>
            <a:off x="1223000" y="2204400"/>
            <a:ext cx="9746100" cy="1615500"/>
          </a:xfrm>
          <a:prstGeom prst="rect">
            <a:avLst/>
          </a:prstGeom>
          <a:noFill/>
          <a:ln>
            <a:noFill/>
          </a:ln>
        </p:spPr>
        <p:txBody>
          <a:bodyPr spcFirstLastPara="1" wrap="square" lIns="121900" tIns="121900" rIns="121900" bIns="121900" anchor="t" anchorCtr="0">
            <a:noAutofit/>
          </a:bodyPr>
          <a:lstStyle>
            <a:lvl1pPr lvl="0" algn="ctr" rtl="0">
              <a:lnSpc>
                <a:spcPct val="90000"/>
              </a:lnSpc>
              <a:spcBef>
                <a:spcPts val="0"/>
              </a:spcBef>
              <a:spcAft>
                <a:spcPts val="0"/>
              </a:spcAft>
              <a:buClr>
                <a:srgbClr val="F9F9F9"/>
              </a:buClr>
              <a:buSzPts val="8000"/>
              <a:buFont typeface="Anton"/>
              <a:buNone/>
              <a:defRPr sz="8000">
                <a:solidFill>
                  <a:srgbClr val="F9F9F9"/>
                </a:solidFill>
                <a:latin typeface="Anton"/>
                <a:ea typeface="Anton"/>
                <a:cs typeface="Anton"/>
                <a:sym typeface="Anton"/>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1"/>
        <p:cNvGrpSpPr/>
        <p:nvPr/>
      </p:nvGrpSpPr>
      <p:grpSpPr>
        <a:xfrm>
          <a:off x="0" y="0"/>
          <a:ext cx="0" cy="0"/>
          <a:chOff x="0" y="0"/>
          <a:chExt cx="0" cy="0"/>
        </a:xfrm>
      </p:grpSpPr>
      <p:sp>
        <p:nvSpPr>
          <p:cNvPr id="272" name="Google Shape;272;p5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73" name="Google Shape;273;p52"/>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1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74" name="Google Shape;274;p5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75" name="Google Shape;275;p5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76" name="Google Shape;276;p5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7"/>
        <p:cNvGrpSpPr/>
        <p:nvPr/>
      </p:nvGrpSpPr>
      <p:grpSpPr>
        <a:xfrm>
          <a:off x="0" y="0"/>
          <a:ext cx="0" cy="0"/>
          <a:chOff x="0" y="0"/>
          <a:chExt cx="0" cy="0"/>
        </a:xfrm>
      </p:grpSpPr>
      <p:sp>
        <p:nvSpPr>
          <p:cNvPr id="278" name="Google Shape;278;p53"/>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79" name="Google Shape;279;p53"/>
          <p:cNvSpPr txBox="1">
            <a:spLocks noGrp="1"/>
          </p:cNvSpPr>
          <p:nvPr>
            <p:ph type="body" idx="1"/>
          </p:nvPr>
        </p:nvSpPr>
        <p:spPr>
          <a:xfrm>
            <a:off x="831851"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0" name="Google Shape;280;p5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81" name="Google Shape;281;p5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82" name="Google Shape;282;p5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3"/>
        <p:cNvGrpSpPr/>
        <p:nvPr/>
      </p:nvGrpSpPr>
      <p:grpSpPr>
        <a:xfrm>
          <a:off x="0" y="0"/>
          <a:ext cx="0" cy="0"/>
          <a:chOff x="0" y="0"/>
          <a:chExt cx="0" cy="0"/>
        </a:xfrm>
      </p:grpSpPr>
      <p:sp>
        <p:nvSpPr>
          <p:cNvPr id="284" name="Google Shape;284;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85" name="Google Shape;285;p5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86" name="Google Shape;286;p5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87" name="Google Shape;287;p5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88" name="Google Shape;288;p54"/>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89" name="Google Shape;289;p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0"/>
        <p:cNvGrpSpPr/>
        <p:nvPr/>
      </p:nvGrpSpPr>
      <p:grpSpPr>
        <a:xfrm>
          <a:off x="0" y="0"/>
          <a:ext cx="0" cy="0"/>
          <a:chOff x="0" y="0"/>
          <a:chExt cx="0" cy="0"/>
        </a:xfrm>
      </p:grpSpPr>
      <p:sp>
        <p:nvSpPr>
          <p:cNvPr id="291" name="Google Shape;291;p5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92" name="Google Shape;292;p55"/>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1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93" name="Google Shape;293;p55"/>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94" name="Google Shape;294;p55"/>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1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95" name="Google Shape;295;p55"/>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96" name="Google Shape;296;p5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97" name="Google Shape;297;p5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298" name="Google Shape;298;p5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7" name="Google Shape;27;p6"/>
          <p:cNvSpPr txBox="1">
            <a:spLocks noGrp="1"/>
          </p:cNvSpPr>
          <p:nvPr>
            <p:ph type="body" idx="1"/>
          </p:nvPr>
        </p:nvSpPr>
        <p:spPr>
          <a:xfrm>
            <a:off x="838200" y="1825625"/>
            <a:ext cx="51816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8" name="Google Shape;28;p6"/>
          <p:cNvSpPr txBox="1">
            <a:spLocks noGrp="1"/>
          </p:cNvSpPr>
          <p:nvPr>
            <p:ph type="sldNum" idx="12"/>
          </p:nvPr>
        </p:nvSpPr>
        <p:spPr>
          <a:xfrm>
            <a:off x="11089821" y="6404293"/>
            <a:ext cx="263980" cy="26923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9"/>
        <p:cNvGrpSpPr/>
        <p:nvPr/>
      </p:nvGrpSpPr>
      <p:grpSpPr>
        <a:xfrm>
          <a:off x="0" y="0"/>
          <a:ext cx="0" cy="0"/>
          <a:chOff x="0" y="0"/>
          <a:chExt cx="0" cy="0"/>
        </a:xfrm>
      </p:grpSpPr>
      <p:sp>
        <p:nvSpPr>
          <p:cNvPr id="300" name="Google Shape;300;p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01" name="Google Shape;301;p5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02" name="Google Shape;302;p5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03" name="Google Shape;303;p5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4"/>
        <p:cNvGrpSpPr/>
        <p:nvPr/>
      </p:nvGrpSpPr>
      <p:grpSpPr>
        <a:xfrm>
          <a:off x="0" y="0"/>
          <a:ext cx="0" cy="0"/>
          <a:chOff x="0" y="0"/>
          <a:chExt cx="0" cy="0"/>
        </a:xfrm>
      </p:grpSpPr>
      <p:sp>
        <p:nvSpPr>
          <p:cNvPr id="305" name="Google Shape;305;p5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06" name="Google Shape;306;p57"/>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1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07" name="Google Shape;307;p5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500"/>
              <a:buNone/>
              <a:defRPr sz="15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308" name="Google Shape;308;p5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09" name="Google Shape;309;p5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10" name="Google Shape;310;p5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1"/>
        <p:cNvGrpSpPr/>
        <p:nvPr/>
      </p:nvGrpSpPr>
      <p:grpSpPr>
        <a:xfrm>
          <a:off x="0" y="0"/>
          <a:ext cx="0" cy="0"/>
          <a:chOff x="0" y="0"/>
          <a:chExt cx="0" cy="0"/>
        </a:xfrm>
      </p:grpSpPr>
      <p:sp>
        <p:nvSpPr>
          <p:cNvPr id="312" name="Google Shape;312;p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13" name="Google Shape;313;p5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14" name="Google Shape;314;p5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15" name="Google Shape;315;p5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16" name="Google Shape;316;p5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7"/>
        <p:cNvGrpSpPr/>
        <p:nvPr/>
      </p:nvGrpSpPr>
      <p:grpSpPr>
        <a:xfrm>
          <a:off x="0" y="0"/>
          <a:ext cx="0" cy="0"/>
          <a:chOff x="0" y="0"/>
          <a:chExt cx="0" cy="0"/>
        </a:xfrm>
      </p:grpSpPr>
      <p:sp>
        <p:nvSpPr>
          <p:cNvPr id="318" name="Google Shape;318;p5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19" name="Google Shape;319;p5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20" name="Google Shape;320;p5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21" name="Google Shape;321;p5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22" name="Google Shape;322;p5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Slide – Light Background">
  <p:cSld name="CUSTOM_3_1">
    <p:spTree>
      <p:nvGrpSpPr>
        <p:cNvPr id="1" name="Shape 323"/>
        <p:cNvGrpSpPr/>
        <p:nvPr/>
      </p:nvGrpSpPr>
      <p:grpSpPr>
        <a:xfrm>
          <a:off x="0" y="0"/>
          <a:ext cx="0" cy="0"/>
          <a:chOff x="0" y="0"/>
          <a:chExt cx="0" cy="0"/>
        </a:xfrm>
      </p:grpSpPr>
      <p:sp>
        <p:nvSpPr>
          <p:cNvPr id="324" name="Google Shape;324;p60"/>
          <p:cNvSpPr txBox="1">
            <a:spLocks noGrp="1"/>
          </p:cNvSpPr>
          <p:nvPr>
            <p:ph type="subTitle" idx="1"/>
          </p:nvPr>
        </p:nvSpPr>
        <p:spPr>
          <a:xfrm>
            <a:off x="5422933" y="1001551"/>
            <a:ext cx="1409700" cy="306000"/>
          </a:xfrm>
          <a:prstGeom prst="rect">
            <a:avLst/>
          </a:prstGeom>
          <a:noFill/>
          <a:ln>
            <a:noFill/>
          </a:ln>
        </p:spPr>
        <p:txBody>
          <a:bodyPr spcFirstLastPara="1" wrap="square" lIns="0" tIns="0" rIns="0" bIns="0" anchor="b" anchorCtr="0">
            <a:noAutofit/>
          </a:bodyPr>
          <a:lstStyle>
            <a:lvl1pPr marR="0" lvl="0" algn="ctr" rtl="0">
              <a:lnSpc>
                <a:spcPct val="100000"/>
              </a:lnSpc>
              <a:spcBef>
                <a:spcPts val="0"/>
              </a:spcBef>
              <a:spcAft>
                <a:spcPts val="0"/>
              </a:spcAft>
              <a:buSzPts val="2800"/>
              <a:buNone/>
              <a:defRPr sz="1100">
                <a:latin typeface="Public Sans SemiBold"/>
                <a:ea typeface="Public Sans SemiBold"/>
                <a:cs typeface="Public Sans SemiBold"/>
                <a:sym typeface="Public Sans SemiBold"/>
              </a:defRPr>
            </a:lvl1pPr>
            <a:lvl2pPr lvl="1" algn="l" rtl="0">
              <a:lnSpc>
                <a:spcPct val="90000"/>
              </a:lnSpc>
              <a:spcBef>
                <a:spcPts val="500"/>
              </a:spcBef>
              <a:spcAft>
                <a:spcPts val="0"/>
              </a:spcAft>
              <a:buSzPts val="2400"/>
              <a:buNone/>
              <a:defRPr/>
            </a:lvl2pPr>
            <a:lvl3pPr lvl="2" algn="l" rtl="0">
              <a:lnSpc>
                <a:spcPct val="90000"/>
              </a:lnSpc>
              <a:spcBef>
                <a:spcPts val="500"/>
              </a:spcBef>
              <a:spcAft>
                <a:spcPts val="0"/>
              </a:spcAft>
              <a:buSzPts val="2000"/>
              <a:buNone/>
              <a:defRPr/>
            </a:lvl3pPr>
            <a:lvl4pPr lvl="3" algn="l" rtl="0">
              <a:lnSpc>
                <a:spcPct val="90000"/>
              </a:lnSpc>
              <a:spcBef>
                <a:spcPts val="500"/>
              </a:spcBef>
              <a:spcAft>
                <a:spcPts val="0"/>
              </a:spcAft>
              <a:buSzPts val="1900"/>
              <a:buNone/>
              <a:defRPr/>
            </a:lvl4pPr>
            <a:lvl5pPr lvl="4" algn="l" rtl="0">
              <a:lnSpc>
                <a:spcPct val="90000"/>
              </a:lnSpc>
              <a:spcBef>
                <a:spcPts val="500"/>
              </a:spcBef>
              <a:spcAft>
                <a:spcPts val="0"/>
              </a:spcAft>
              <a:buSzPts val="1900"/>
              <a:buNone/>
              <a:defRPr/>
            </a:lvl5pPr>
            <a:lvl6pPr lvl="5" algn="l" rtl="0">
              <a:lnSpc>
                <a:spcPct val="90000"/>
              </a:lnSpc>
              <a:spcBef>
                <a:spcPts val="500"/>
              </a:spcBef>
              <a:spcAft>
                <a:spcPts val="0"/>
              </a:spcAft>
              <a:buSzPts val="1900"/>
              <a:buNone/>
              <a:defRPr/>
            </a:lvl6pPr>
            <a:lvl7pPr lvl="6" algn="l" rtl="0">
              <a:lnSpc>
                <a:spcPct val="90000"/>
              </a:lnSpc>
              <a:spcBef>
                <a:spcPts val="500"/>
              </a:spcBef>
              <a:spcAft>
                <a:spcPts val="0"/>
              </a:spcAft>
              <a:buSzPts val="1900"/>
              <a:buNone/>
              <a:defRPr/>
            </a:lvl7pPr>
            <a:lvl8pPr lvl="7" algn="l" rtl="0">
              <a:lnSpc>
                <a:spcPct val="90000"/>
              </a:lnSpc>
              <a:spcBef>
                <a:spcPts val="500"/>
              </a:spcBef>
              <a:spcAft>
                <a:spcPts val="0"/>
              </a:spcAft>
              <a:buSzPts val="1900"/>
              <a:buNone/>
              <a:defRPr/>
            </a:lvl8pPr>
            <a:lvl9pPr lvl="8" algn="l" rtl="0">
              <a:lnSpc>
                <a:spcPct val="90000"/>
              </a:lnSpc>
              <a:spcBef>
                <a:spcPts val="500"/>
              </a:spcBef>
              <a:spcAft>
                <a:spcPts val="0"/>
              </a:spcAft>
              <a:buSzPts val="1900"/>
              <a:buNone/>
              <a:defRPr/>
            </a:lvl9pPr>
          </a:lstStyle>
          <a:p>
            <a:endParaRPr/>
          </a:p>
        </p:txBody>
      </p:sp>
      <p:sp>
        <p:nvSpPr>
          <p:cNvPr id="325" name="Google Shape;325;p60"/>
          <p:cNvSpPr txBox="1">
            <a:spLocks noGrp="1"/>
          </p:cNvSpPr>
          <p:nvPr>
            <p:ph type="title"/>
          </p:nvPr>
        </p:nvSpPr>
        <p:spPr>
          <a:xfrm>
            <a:off x="2486867" y="2146200"/>
            <a:ext cx="7218300" cy="2565600"/>
          </a:xfrm>
          <a:prstGeom prst="rect">
            <a:avLst/>
          </a:prstGeom>
          <a:noFill/>
          <a:ln>
            <a:noFill/>
          </a:ln>
        </p:spPr>
        <p:txBody>
          <a:bodyPr spcFirstLastPara="1" wrap="square" lIns="91425" tIns="45700" rIns="91425" bIns="45700" anchor="ctr" anchorCtr="0">
            <a:noAutofit/>
          </a:bodyPr>
          <a:lstStyle>
            <a:lvl1pPr lvl="0" algn="ctr" rtl="0">
              <a:lnSpc>
                <a:spcPct val="70000"/>
              </a:lnSpc>
              <a:spcBef>
                <a:spcPts val="0"/>
              </a:spcBef>
              <a:spcAft>
                <a:spcPts val="0"/>
              </a:spcAft>
              <a:buSzPts val="4400"/>
              <a:buFont typeface="Public Sans Thin"/>
              <a:buNone/>
              <a:defRPr sz="6700">
                <a:latin typeface="Public Sans Thin"/>
                <a:ea typeface="Public Sans Thin"/>
                <a:cs typeface="Public Sans Thin"/>
                <a:sym typeface="Public Sans Thin"/>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326" name="Google Shape;326;p60"/>
          <p:cNvPicPr preferRelativeResize="0"/>
          <p:nvPr/>
        </p:nvPicPr>
        <p:blipFill rotWithShape="1">
          <a:blip r:embed="rId2">
            <a:alphaModFix/>
          </a:blip>
          <a:srcRect/>
          <a:stretch/>
        </p:blipFill>
        <p:spPr>
          <a:xfrm>
            <a:off x="5563685" y="4991117"/>
            <a:ext cx="1064629" cy="1084400"/>
          </a:xfrm>
          <a:prstGeom prst="rect">
            <a:avLst/>
          </a:prstGeom>
          <a:noFill/>
          <a:ln>
            <a:noFill/>
          </a:ln>
        </p:spPr>
      </p:pic>
    </p:spTree>
  </p:cSld>
  <p:clrMapOvr>
    <a:masterClrMapping/>
  </p:clrMapOvr>
  <p:extLst>
    <p:ext uri="{DCECCB84-F9BA-43D5-87BE-67443E8EF086}">
      <p15:sldGuideLst xmlns:p15="http://schemas.microsoft.com/office/powerpoint/2012/main">
        <p15:guide id="1" pos="228">
          <p15:clr>
            <a:srgbClr val="FA7B17"/>
          </p15:clr>
        </p15:guide>
        <p15:guide id="2" orient="horz" pos="4096">
          <p15:clr>
            <a:srgbClr val="FA7B17"/>
          </p15:clr>
        </p15:guide>
        <p15:guide id="3" pos="7452">
          <p15:clr>
            <a:srgbClr val="FA7B17"/>
          </p15:clr>
        </p15:guide>
        <p15:guide id="4" orient="horz" pos="224">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331"/>
        <p:cNvGrpSpPr/>
        <p:nvPr/>
      </p:nvGrpSpPr>
      <p:grpSpPr>
        <a:xfrm>
          <a:off x="0" y="0"/>
          <a:ext cx="0" cy="0"/>
          <a:chOff x="0" y="0"/>
          <a:chExt cx="0" cy="0"/>
        </a:xfrm>
      </p:grpSpPr>
      <p:sp>
        <p:nvSpPr>
          <p:cNvPr id="332" name="Google Shape;332;p62"/>
          <p:cNvSpPr txBox="1">
            <a:spLocks noGrp="1"/>
          </p:cNvSpPr>
          <p:nvPr>
            <p:ph type="title"/>
          </p:nvPr>
        </p:nvSpPr>
        <p:spPr>
          <a:xfrm>
            <a:off x="1826683" y="769937"/>
            <a:ext cx="9753600" cy="16689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Clr>
                <a:srgbClr val="000000"/>
              </a:buClr>
              <a:buSzPts val="1900"/>
              <a:buNone/>
              <a:defRPr/>
            </a:lvl1pPr>
            <a:lvl2pPr lvl="1" algn="l">
              <a:lnSpc>
                <a:spcPct val="90000"/>
              </a:lnSpc>
              <a:spcBef>
                <a:spcPts val="0"/>
              </a:spcBef>
              <a:spcAft>
                <a:spcPts val="0"/>
              </a:spcAft>
              <a:buClr>
                <a:srgbClr val="000000"/>
              </a:buClr>
              <a:buSzPts val="1900"/>
              <a:buNone/>
              <a:defRPr/>
            </a:lvl2pPr>
            <a:lvl3pPr lvl="2" algn="l">
              <a:lnSpc>
                <a:spcPct val="90000"/>
              </a:lnSpc>
              <a:spcBef>
                <a:spcPts val="0"/>
              </a:spcBef>
              <a:spcAft>
                <a:spcPts val="0"/>
              </a:spcAft>
              <a:buClr>
                <a:srgbClr val="000000"/>
              </a:buClr>
              <a:buSzPts val="1900"/>
              <a:buNone/>
              <a:defRPr/>
            </a:lvl3pPr>
            <a:lvl4pPr lvl="3" algn="l">
              <a:lnSpc>
                <a:spcPct val="90000"/>
              </a:lnSpc>
              <a:spcBef>
                <a:spcPts val="0"/>
              </a:spcBef>
              <a:spcAft>
                <a:spcPts val="0"/>
              </a:spcAft>
              <a:buClr>
                <a:srgbClr val="000000"/>
              </a:buClr>
              <a:buSzPts val="1900"/>
              <a:buNone/>
              <a:defRPr/>
            </a:lvl4pPr>
            <a:lvl5pPr lvl="4" algn="l">
              <a:lnSpc>
                <a:spcPct val="90000"/>
              </a:lnSpc>
              <a:spcBef>
                <a:spcPts val="0"/>
              </a:spcBef>
              <a:spcAft>
                <a:spcPts val="0"/>
              </a:spcAft>
              <a:buClr>
                <a:srgbClr val="000000"/>
              </a:buClr>
              <a:buSzPts val="1900"/>
              <a:buNone/>
              <a:defRPr/>
            </a:lvl5pPr>
            <a:lvl6pPr lvl="5" algn="l">
              <a:lnSpc>
                <a:spcPct val="90000"/>
              </a:lnSpc>
              <a:spcBef>
                <a:spcPts val="0"/>
              </a:spcBef>
              <a:spcAft>
                <a:spcPts val="0"/>
              </a:spcAft>
              <a:buClr>
                <a:srgbClr val="000000"/>
              </a:buClr>
              <a:buSzPts val="1900"/>
              <a:buNone/>
              <a:defRPr/>
            </a:lvl6pPr>
            <a:lvl7pPr lvl="6" algn="l">
              <a:lnSpc>
                <a:spcPct val="90000"/>
              </a:lnSpc>
              <a:spcBef>
                <a:spcPts val="0"/>
              </a:spcBef>
              <a:spcAft>
                <a:spcPts val="0"/>
              </a:spcAft>
              <a:buClr>
                <a:srgbClr val="000000"/>
              </a:buClr>
              <a:buSzPts val="1900"/>
              <a:buNone/>
              <a:defRPr/>
            </a:lvl7pPr>
            <a:lvl8pPr lvl="7" algn="l">
              <a:lnSpc>
                <a:spcPct val="90000"/>
              </a:lnSpc>
              <a:spcBef>
                <a:spcPts val="0"/>
              </a:spcBef>
              <a:spcAft>
                <a:spcPts val="0"/>
              </a:spcAft>
              <a:buClr>
                <a:srgbClr val="000000"/>
              </a:buClr>
              <a:buSzPts val="1900"/>
              <a:buNone/>
              <a:defRPr/>
            </a:lvl8pPr>
            <a:lvl9pPr lvl="8" algn="l">
              <a:lnSpc>
                <a:spcPct val="90000"/>
              </a:lnSpc>
              <a:spcBef>
                <a:spcPts val="0"/>
              </a:spcBef>
              <a:spcAft>
                <a:spcPts val="0"/>
              </a:spcAft>
              <a:buClr>
                <a:srgbClr val="000000"/>
              </a:buClr>
              <a:buSzPts val="1900"/>
              <a:buNone/>
              <a:defRPr/>
            </a:lvl9pPr>
          </a:lstStyle>
          <a:p>
            <a:endParaRPr/>
          </a:p>
        </p:txBody>
      </p:sp>
      <p:sp>
        <p:nvSpPr>
          <p:cNvPr id="333" name="Google Shape;333;p62"/>
          <p:cNvSpPr txBox="1">
            <a:spLocks noGrp="1"/>
          </p:cNvSpPr>
          <p:nvPr>
            <p:ph type="body" idx="1"/>
          </p:nvPr>
        </p:nvSpPr>
        <p:spPr>
          <a:xfrm>
            <a:off x="6805083" y="2438400"/>
            <a:ext cx="4775100" cy="4419600"/>
          </a:xfrm>
          <a:prstGeom prst="rect">
            <a:avLst/>
          </a:prstGeom>
          <a:noFill/>
          <a:ln>
            <a:noFill/>
          </a:ln>
        </p:spPr>
        <p:txBody>
          <a:bodyPr spcFirstLastPara="1" wrap="square" lIns="45700" tIns="45700" rIns="45700" bIns="45700" anchor="t" anchorCtr="0">
            <a:noAutofit/>
          </a:bodyPr>
          <a:lstStyle>
            <a:lvl1pPr marL="457200" lvl="0" indent="-349250" algn="l">
              <a:lnSpc>
                <a:spcPct val="90000"/>
              </a:lnSpc>
              <a:spcBef>
                <a:spcPts val="1100"/>
              </a:spcBef>
              <a:spcAft>
                <a:spcPts val="0"/>
              </a:spcAft>
              <a:buClr>
                <a:srgbClr val="000000"/>
              </a:buClr>
              <a:buSzPts val="1900"/>
              <a:buChar char="•"/>
              <a:defRPr/>
            </a:lvl1pPr>
            <a:lvl2pPr marL="914400" lvl="1" indent="-349250" algn="l">
              <a:lnSpc>
                <a:spcPct val="90000"/>
              </a:lnSpc>
              <a:spcBef>
                <a:spcPts val="1100"/>
              </a:spcBef>
              <a:spcAft>
                <a:spcPts val="0"/>
              </a:spcAft>
              <a:buClr>
                <a:srgbClr val="000000"/>
              </a:buClr>
              <a:buSzPts val="1900"/>
              <a:buChar char="•"/>
              <a:defRPr/>
            </a:lvl2pPr>
            <a:lvl3pPr marL="1371600" lvl="2" indent="-349250" algn="l">
              <a:lnSpc>
                <a:spcPct val="90000"/>
              </a:lnSpc>
              <a:spcBef>
                <a:spcPts val="1100"/>
              </a:spcBef>
              <a:spcAft>
                <a:spcPts val="0"/>
              </a:spcAft>
              <a:buClr>
                <a:srgbClr val="000000"/>
              </a:buClr>
              <a:buSzPts val="1900"/>
              <a:buChar char="•"/>
              <a:defRPr/>
            </a:lvl3pPr>
            <a:lvl4pPr marL="1828800" lvl="3" indent="-349250" algn="l">
              <a:lnSpc>
                <a:spcPct val="90000"/>
              </a:lnSpc>
              <a:spcBef>
                <a:spcPts val="1100"/>
              </a:spcBef>
              <a:spcAft>
                <a:spcPts val="0"/>
              </a:spcAft>
              <a:buClr>
                <a:srgbClr val="000000"/>
              </a:buClr>
              <a:buSzPts val="1900"/>
              <a:buChar char="•"/>
              <a:defRPr/>
            </a:lvl4pPr>
            <a:lvl5pPr marL="2286000" lvl="4" indent="-349250" algn="l">
              <a:lnSpc>
                <a:spcPct val="90000"/>
              </a:lnSpc>
              <a:spcBef>
                <a:spcPts val="1100"/>
              </a:spcBef>
              <a:spcAft>
                <a:spcPts val="0"/>
              </a:spcAft>
              <a:buClr>
                <a:srgbClr val="000000"/>
              </a:buClr>
              <a:buSzPts val="1900"/>
              <a:buChar char="•"/>
              <a:defRPr/>
            </a:lvl5pPr>
            <a:lvl6pPr marL="2743200" lvl="5" indent="-228600" algn="l">
              <a:lnSpc>
                <a:spcPct val="90000"/>
              </a:lnSpc>
              <a:spcBef>
                <a:spcPts val="1100"/>
              </a:spcBef>
              <a:spcAft>
                <a:spcPts val="0"/>
              </a:spcAft>
              <a:buClr>
                <a:srgbClr val="000000"/>
              </a:buClr>
              <a:buSzPts val="1900"/>
              <a:buNone/>
              <a:defRPr/>
            </a:lvl6pPr>
            <a:lvl7pPr marL="3200400" lvl="6" indent="-228600" algn="l">
              <a:lnSpc>
                <a:spcPct val="90000"/>
              </a:lnSpc>
              <a:spcBef>
                <a:spcPts val="1100"/>
              </a:spcBef>
              <a:spcAft>
                <a:spcPts val="0"/>
              </a:spcAft>
              <a:buClr>
                <a:srgbClr val="000000"/>
              </a:buClr>
              <a:buSzPts val="1900"/>
              <a:buNone/>
              <a:defRPr/>
            </a:lvl7pPr>
            <a:lvl8pPr marL="3657600" lvl="7" indent="-228600" algn="l">
              <a:lnSpc>
                <a:spcPct val="90000"/>
              </a:lnSpc>
              <a:spcBef>
                <a:spcPts val="1100"/>
              </a:spcBef>
              <a:spcAft>
                <a:spcPts val="0"/>
              </a:spcAft>
              <a:buClr>
                <a:srgbClr val="000000"/>
              </a:buClr>
              <a:buSzPts val="1900"/>
              <a:buNone/>
              <a:defRPr/>
            </a:lvl8pPr>
            <a:lvl9pPr marL="4114800" lvl="8" indent="-228600" algn="l">
              <a:lnSpc>
                <a:spcPct val="90000"/>
              </a:lnSpc>
              <a:spcBef>
                <a:spcPts val="1100"/>
              </a:spcBef>
              <a:spcAft>
                <a:spcPts val="0"/>
              </a:spcAft>
              <a:buClr>
                <a:srgbClr val="000000"/>
              </a:buClr>
              <a:buSzPts val="1900"/>
              <a:buNone/>
              <a:defRPr/>
            </a:lvl9pPr>
          </a:lstStyle>
          <a:p>
            <a:endParaRPr/>
          </a:p>
        </p:txBody>
      </p:sp>
      <p:sp>
        <p:nvSpPr>
          <p:cNvPr id="334" name="Google Shape;334;p62"/>
          <p:cNvSpPr txBox="1">
            <a:spLocks noGrp="1"/>
          </p:cNvSpPr>
          <p:nvPr>
            <p:ph type="sldNum" idx="12"/>
          </p:nvPr>
        </p:nvSpPr>
        <p:spPr>
          <a:xfrm>
            <a:off x="11089824" y="6404294"/>
            <a:ext cx="2640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1 1">
  <p:cSld name="PICTURE_WITH_CAPTION_TEXT_4">
    <p:spTree>
      <p:nvGrpSpPr>
        <p:cNvPr id="1" name="Shape 335"/>
        <p:cNvGrpSpPr/>
        <p:nvPr/>
      </p:nvGrpSpPr>
      <p:grpSpPr>
        <a:xfrm>
          <a:off x="0" y="0"/>
          <a:ext cx="0" cy="0"/>
          <a:chOff x="0" y="0"/>
          <a:chExt cx="0" cy="0"/>
        </a:xfrm>
      </p:grpSpPr>
      <p:sp>
        <p:nvSpPr>
          <p:cNvPr id="336" name="Google Shape;336;p63"/>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337" name="Google Shape;337;p63"/>
          <p:cNvSpPr>
            <a:spLocks noGrp="1"/>
          </p:cNvSpPr>
          <p:nvPr>
            <p:ph type="pic" idx="2"/>
          </p:nvPr>
        </p:nvSpPr>
        <p:spPr>
          <a:xfrm>
            <a:off x="5183188" y="987425"/>
            <a:ext cx="6172500" cy="48735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11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38" name="Google Shape;338;p6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339" name="Google Shape;339;p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340" name="Google Shape;340;p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341" name="Google Shape;341;p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6"/>
        <p:cNvGrpSpPr/>
        <p:nvPr/>
      </p:nvGrpSpPr>
      <p:grpSpPr>
        <a:xfrm>
          <a:off x="0" y="0"/>
          <a:ext cx="0" cy="0"/>
          <a:chOff x="0" y="0"/>
          <a:chExt cx="0" cy="0"/>
        </a:xfrm>
      </p:grpSpPr>
      <p:sp>
        <p:nvSpPr>
          <p:cNvPr id="7" name="Google Shape;7;p11"/>
          <p:cNvSpPr/>
          <p:nvPr/>
        </p:nvSpPr>
        <p:spPr>
          <a:xfrm>
            <a:off x="0" y="0"/>
            <a:ext cx="12192000" cy="6858000"/>
          </a:xfrm>
          <a:prstGeom prst="rect">
            <a:avLst/>
          </a:prstGeom>
          <a:solidFill>
            <a:srgbClr val="FAFAFA"/>
          </a:solidFill>
          <a:ln>
            <a:noFill/>
          </a:ln>
        </p:spPr>
        <p:txBody>
          <a:bodyPr spcFirstLastPara="1" wrap="square" lIns="76188" tIns="76188" rIns="76188" bIns="7618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67" b="0" i="0" u="none" strike="noStrike" cap="none">
              <a:solidFill>
                <a:srgbClr val="000000"/>
              </a:solidFill>
              <a:latin typeface="Arial"/>
              <a:ea typeface="Arial"/>
              <a:cs typeface="Arial"/>
              <a:sym typeface="Arial"/>
            </a:endParaRPr>
          </a:p>
        </p:txBody>
      </p:sp>
      <p:sp>
        <p:nvSpPr>
          <p:cNvPr id="8" name="Google Shape;8;p11"/>
          <p:cNvSpPr/>
          <p:nvPr/>
        </p:nvSpPr>
        <p:spPr>
          <a:xfrm>
            <a:off x="0" y="0"/>
            <a:ext cx="12192000" cy="6858000"/>
          </a:xfrm>
          <a:prstGeom prst="rect">
            <a:avLst/>
          </a:prstGeom>
          <a:solidFill>
            <a:srgbClr val="FFFFFF"/>
          </a:solidFill>
          <a:ln>
            <a:noFill/>
          </a:ln>
        </p:spPr>
        <p:txBody>
          <a:bodyPr spcFirstLastPara="1" wrap="square" lIns="76188" tIns="76188" rIns="76188" bIns="7618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66752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lide 5 master">
  <p:cSld name="Slide 5 master">
    <p:spTree>
      <p:nvGrpSpPr>
        <p:cNvPr id="1" name="Shape 15"/>
        <p:cNvGrpSpPr/>
        <p:nvPr/>
      </p:nvGrpSpPr>
      <p:grpSpPr>
        <a:xfrm>
          <a:off x="0" y="0"/>
          <a:ext cx="0" cy="0"/>
          <a:chOff x="0" y="0"/>
          <a:chExt cx="0" cy="0"/>
        </a:xfrm>
      </p:grpSpPr>
      <p:sp>
        <p:nvSpPr>
          <p:cNvPr id="16" name="Google Shape;16;p14"/>
          <p:cNvSpPr/>
          <p:nvPr/>
        </p:nvSpPr>
        <p:spPr>
          <a:xfrm>
            <a:off x="0" y="0"/>
            <a:ext cx="12192000" cy="6858000"/>
          </a:xfrm>
          <a:prstGeom prst="rect">
            <a:avLst/>
          </a:prstGeom>
          <a:solidFill>
            <a:srgbClr val="FAFAFA"/>
          </a:solidFill>
          <a:ln>
            <a:noFill/>
          </a:ln>
        </p:spPr>
        <p:txBody>
          <a:bodyPr spcFirstLastPara="1" wrap="square" lIns="76188" tIns="76188" rIns="76188" bIns="7618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67" b="0" i="0" u="none" strike="noStrike" cap="none">
              <a:solidFill>
                <a:srgbClr val="000000"/>
              </a:solidFill>
              <a:latin typeface="Arial"/>
              <a:ea typeface="Arial"/>
              <a:cs typeface="Arial"/>
              <a:sym typeface="Arial"/>
            </a:endParaRPr>
          </a:p>
        </p:txBody>
      </p:sp>
      <p:sp>
        <p:nvSpPr>
          <p:cNvPr id="17" name="Google Shape;17;p14"/>
          <p:cNvSpPr/>
          <p:nvPr/>
        </p:nvSpPr>
        <p:spPr>
          <a:xfrm>
            <a:off x="0" y="0"/>
            <a:ext cx="12192000" cy="6858000"/>
          </a:xfrm>
          <a:prstGeom prst="rect">
            <a:avLst/>
          </a:prstGeom>
          <a:solidFill>
            <a:srgbClr val="FFFFFF"/>
          </a:solidFill>
          <a:ln>
            <a:noFill/>
          </a:ln>
        </p:spPr>
        <p:txBody>
          <a:bodyPr spcFirstLastPara="1" wrap="square" lIns="76188" tIns="76188" rIns="76188" bIns="7618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601631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8 master">
  <p:cSld name="Slide 8 master">
    <p:spTree>
      <p:nvGrpSpPr>
        <p:cNvPr id="1" name="Shape 24"/>
        <p:cNvGrpSpPr/>
        <p:nvPr/>
      </p:nvGrpSpPr>
      <p:grpSpPr>
        <a:xfrm>
          <a:off x="0" y="0"/>
          <a:ext cx="0" cy="0"/>
          <a:chOff x="0" y="0"/>
          <a:chExt cx="0" cy="0"/>
        </a:xfrm>
      </p:grpSpPr>
      <p:sp>
        <p:nvSpPr>
          <p:cNvPr id="25" name="Google Shape;25;p17"/>
          <p:cNvSpPr/>
          <p:nvPr/>
        </p:nvSpPr>
        <p:spPr>
          <a:xfrm>
            <a:off x="0" y="0"/>
            <a:ext cx="12192000" cy="6858000"/>
          </a:xfrm>
          <a:prstGeom prst="rect">
            <a:avLst/>
          </a:prstGeom>
          <a:solidFill>
            <a:srgbClr val="FAFAFA"/>
          </a:solidFill>
          <a:ln>
            <a:noFill/>
          </a:ln>
        </p:spPr>
        <p:txBody>
          <a:bodyPr spcFirstLastPara="1" wrap="square" lIns="76188" tIns="76188" rIns="76188" bIns="7618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67" b="0" i="0" u="none" strike="noStrike" cap="none">
              <a:solidFill>
                <a:srgbClr val="000000"/>
              </a:solidFill>
              <a:latin typeface="Arial"/>
              <a:ea typeface="Arial"/>
              <a:cs typeface="Arial"/>
              <a:sym typeface="Arial"/>
            </a:endParaRPr>
          </a:p>
        </p:txBody>
      </p:sp>
      <p:sp>
        <p:nvSpPr>
          <p:cNvPr id="26" name="Google Shape;26;p17"/>
          <p:cNvSpPr/>
          <p:nvPr/>
        </p:nvSpPr>
        <p:spPr>
          <a:xfrm>
            <a:off x="0" y="0"/>
            <a:ext cx="12192000" cy="6858000"/>
          </a:xfrm>
          <a:prstGeom prst="rect">
            <a:avLst/>
          </a:prstGeom>
          <a:solidFill>
            <a:srgbClr val="FFFFFF"/>
          </a:solidFill>
          <a:ln>
            <a:noFill/>
          </a:ln>
        </p:spPr>
        <p:txBody>
          <a:bodyPr spcFirstLastPara="1" wrap="square" lIns="76188" tIns="76188" rIns="76188" bIns="7618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3440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839787" y="365125"/>
            <a:ext cx="10515601"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1" name="Google Shape;31;p7"/>
          <p:cNvSpPr txBox="1">
            <a:spLocks noGrp="1"/>
          </p:cNvSpPr>
          <p:nvPr>
            <p:ph type="body" idx="1"/>
          </p:nvPr>
        </p:nvSpPr>
        <p:spPr>
          <a:xfrm>
            <a:off x="839787" y="1681163"/>
            <a:ext cx="5157790" cy="823914"/>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000000"/>
              </a:buClr>
              <a:buSzPts val="2400"/>
              <a:buFont typeface="Calibri"/>
              <a:buNone/>
              <a:defRPr sz="2400" b="1"/>
            </a:lvl1pPr>
            <a:lvl2pPr marL="914400" lvl="1" indent="-228600" algn="l">
              <a:lnSpc>
                <a:spcPct val="90000"/>
              </a:lnSpc>
              <a:spcBef>
                <a:spcPts val="1000"/>
              </a:spcBef>
              <a:spcAft>
                <a:spcPts val="0"/>
              </a:spcAft>
              <a:buClr>
                <a:srgbClr val="000000"/>
              </a:buClr>
              <a:buSzPts val="2400"/>
              <a:buFont typeface="Calibri"/>
              <a:buNone/>
              <a:defRPr sz="2400" b="1"/>
            </a:lvl2pPr>
            <a:lvl3pPr marL="1371600" lvl="2" indent="-228600" algn="l">
              <a:lnSpc>
                <a:spcPct val="90000"/>
              </a:lnSpc>
              <a:spcBef>
                <a:spcPts val="1000"/>
              </a:spcBef>
              <a:spcAft>
                <a:spcPts val="0"/>
              </a:spcAft>
              <a:buClr>
                <a:srgbClr val="000000"/>
              </a:buClr>
              <a:buSzPts val="2400"/>
              <a:buFont typeface="Calibri"/>
              <a:buNone/>
              <a:defRPr sz="2400" b="1"/>
            </a:lvl3pPr>
            <a:lvl4pPr marL="1828800" lvl="3" indent="-228600" algn="l">
              <a:lnSpc>
                <a:spcPct val="90000"/>
              </a:lnSpc>
              <a:spcBef>
                <a:spcPts val="1000"/>
              </a:spcBef>
              <a:spcAft>
                <a:spcPts val="0"/>
              </a:spcAft>
              <a:buClr>
                <a:srgbClr val="000000"/>
              </a:buClr>
              <a:buSzPts val="2400"/>
              <a:buFont typeface="Calibri"/>
              <a:buNone/>
              <a:defRPr sz="2400" b="1"/>
            </a:lvl4pPr>
            <a:lvl5pPr marL="2286000" lvl="4" indent="-228600" algn="l">
              <a:lnSpc>
                <a:spcPct val="90000"/>
              </a:lnSpc>
              <a:spcBef>
                <a:spcPts val="1000"/>
              </a:spcBef>
              <a:spcAft>
                <a:spcPts val="0"/>
              </a:spcAft>
              <a:buClr>
                <a:srgbClr val="000000"/>
              </a:buClr>
              <a:buSzPts val="2400"/>
              <a:buFont typeface="Calibri"/>
              <a:buNone/>
              <a:defRPr sz="2400" b="1"/>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2" name="Google Shape;32;p7"/>
          <p:cNvSpPr txBox="1">
            <a:spLocks noGrp="1"/>
          </p:cNvSpPr>
          <p:nvPr>
            <p:ph type="body" idx="2"/>
          </p:nvPr>
        </p:nvSpPr>
        <p:spPr>
          <a:xfrm>
            <a:off x="6172200" y="1681163"/>
            <a:ext cx="5183188" cy="823914"/>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3" name="Google Shape;33;p7"/>
          <p:cNvSpPr txBox="1">
            <a:spLocks noGrp="1"/>
          </p:cNvSpPr>
          <p:nvPr>
            <p:ph type="sldNum" idx="12"/>
          </p:nvPr>
        </p:nvSpPr>
        <p:spPr>
          <a:xfrm>
            <a:off x="11089821" y="6404293"/>
            <a:ext cx="263980" cy="26923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12"/>
        <p:cNvGrpSpPr/>
        <p:nvPr/>
      </p:nvGrpSpPr>
      <p:grpSpPr>
        <a:xfrm>
          <a:off x="0" y="0"/>
          <a:ext cx="0" cy="0"/>
          <a:chOff x="0" y="0"/>
          <a:chExt cx="0" cy="0"/>
        </a:xfrm>
      </p:grpSpPr>
      <p:sp>
        <p:nvSpPr>
          <p:cNvPr id="13" name="Google Shape;13;p13"/>
          <p:cNvSpPr/>
          <p:nvPr/>
        </p:nvSpPr>
        <p:spPr>
          <a:xfrm>
            <a:off x="0" y="0"/>
            <a:ext cx="12192000" cy="6858000"/>
          </a:xfrm>
          <a:prstGeom prst="rect">
            <a:avLst/>
          </a:prstGeom>
          <a:solidFill>
            <a:srgbClr val="FAFAFA"/>
          </a:solidFill>
          <a:ln>
            <a:noFill/>
          </a:ln>
        </p:spPr>
        <p:txBody>
          <a:bodyPr spcFirstLastPara="1" wrap="square" lIns="76188" tIns="76188" rIns="76188" bIns="7618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67" b="0" i="0" u="none" strike="noStrike" cap="none">
              <a:solidFill>
                <a:srgbClr val="000000"/>
              </a:solidFill>
              <a:latin typeface="Arial"/>
              <a:ea typeface="Arial"/>
              <a:cs typeface="Arial"/>
              <a:sym typeface="Arial"/>
            </a:endParaRPr>
          </a:p>
        </p:txBody>
      </p:sp>
      <p:sp>
        <p:nvSpPr>
          <p:cNvPr id="14" name="Google Shape;14;p13"/>
          <p:cNvSpPr/>
          <p:nvPr/>
        </p:nvSpPr>
        <p:spPr>
          <a:xfrm>
            <a:off x="0" y="0"/>
            <a:ext cx="12192000" cy="6858000"/>
          </a:xfrm>
          <a:prstGeom prst="rect">
            <a:avLst/>
          </a:prstGeom>
          <a:solidFill>
            <a:srgbClr val="FFFFFF"/>
          </a:solidFill>
          <a:ln>
            <a:noFill/>
          </a:ln>
        </p:spPr>
        <p:txBody>
          <a:bodyPr spcFirstLastPara="1" wrap="square" lIns="76188" tIns="76188" rIns="76188" bIns="7618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49182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6" name="Google Shape;36;p8"/>
          <p:cNvSpPr txBox="1">
            <a:spLocks noGrp="1"/>
          </p:cNvSpPr>
          <p:nvPr>
            <p:ph type="sldNum" idx="12"/>
          </p:nvPr>
        </p:nvSpPr>
        <p:spPr>
          <a:xfrm>
            <a:off x="11089821" y="6404293"/>
            <a:ext cx="263980" cy="26923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7"/>
        <p:cNvGrpSpPr/>
        <p:nvPr/>
      </p:nvGrpSpPr>
      <p:grpSpPr>
        <a:xfrm>
          <a:off x="0" y="0"/>
          <a:ext cx="0" cy="0"/>
          <a:chOff x="0" y="0"/>
          <a:chExt cx="0" cy="0"/>
        </a:xfrm>
      </p:grpSpPr>
      <p:sp>
        <p:nvSpPr>
          <p:cNvPr id="38" name="Google Shape;38;p9"/>
          <p:cNvSpPr txBox="1">
            <a:spLocks noGrp="1"/>
          </p:cNvSpPr>
          <p:nvPr>
            <p:ph type="sldNum" idx="12"/>
          </p:nvPr>
        </p:nvSpPr>
        <p:spPr>
          <a:xfrm>
            <a:off x="11089821" y="6404293"/>
            <a:ext cx="263980" cy="26923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9787" y="457200"/>
            <a:ext cx="3932240" cy="16002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1" name="Google Shape;41;p10"/>
          <p:cNvSpPr txBox="1">
            <a:spLocks noGrp="1"/>
          </p:cNvSpPr>
          <p:nvPr>
            <p:ph type="body" idx="1"/>
          </p:nvPr>
        </p:nvSpPr>
        <p:spPr>
          <a:xfrm>
            <a:off x="5183187" y="987425"/>
            <a:ext cx="6172202" cy="4873625"/>
          </a:xfrm>
          <a:prstGeom prst="rect">
            <a:avLst/>
          </a:prstGeom>
          <a:noFill/>
          <a:ln>
            <a:noFill/>
          </a:ln>
        </p:spPr>
        <p:txBody>
          <a:bodyPr spcFirstLastPara="1" wrap="square" lIns="45700" tIns="45700" rIns="45700"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31800" algn="l">
              <a:lnSpc>
                <a:spcPct val="90000"/>
              </a:lnSpc>
              <a:spcBef>
                <a:spcPts val="1000"/>
              </a:spcBef>
              <a:spcAft>
                <a:spcPts val="0"/>
              </a:spcAft>
              <a:buClr>
                <a:srgbClr val="000000"/>
              </a:buClr>
              <a:buSzPts val="3200"/>
              <a:buChar char="•"/>
              <a:defRPr sz="3200"/>
            </a:lvl2pPr>
            <a:lvl3pPr marL="1371600" lvl="2" indent="-431800" algn="l">
              <a:lnSpc>
                <a:spcPct val="90000"/>
              </a:lnSpc>
              <a:spcBef>
                <a:spcPts val="1000"/>
              </a:spcBef>
              <a:spcAft>
                <a:spcPts val="0"/>
              </a:spcAft>
              <a:buClr>
                <a:srgbClr val="000000"/>
              </a:buClr>
              <a:buSzPts val="3200"/>
              <a:buChar char="•"/>
              <a:defRPr sz="3200"/>
            </a:lvl3pPr>
            <a:lvl4pPr marL="1828800" lvl="3" indent="-431800" algn="l">
              <a:lnSpc>
                <a:spcPct val="90000"/>
              </a:lnSpc>
              <a:spcBef>
                <a:spcPts val="1000"/>
              </a:spcBef>
              <a:spcAft>
                <a:spcPts val="0"/>
              </a:spcAft>
              <a:buClr>
                <a:srgbClr val="000000"/>
              </a:buClr>
              <a:buSzPts val="3200"/>
              <a:buChar char="•"/>
              <a:defRPr sz="3200"/>
            </a:lvl4pPr>
            <a:lvl5pPr marL="2286000" lvl="4" indent="-431800" algn="l">
              <a:lnSpc>
                <a:spcPct val="90000"/>
              </a:lnSpc>
              <a:spcBef>
                <a:spcPts val="1000"/>
              </a:spcBef>
              <a:spcAft>
                <a:spcPts val="0"/>
              </a:spcAft>
              <a:buClr>
                <a:srgbClr val="000000"/>
              </a:buClr>
              <a:buSzPts val="3200"/>
              <a:buChar char="•"/>
              <a:defRPr sz="32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2" name="Google Shape;42;p10"/>
          <p:cNvSpPr txBox="1">
            <a:spLocks noGrp="1"/>
          </p:cNvSpPr>
          <p:nvPr>
            <p:ph type="body" idx="2"/>
          </p:nvPr>
        </p:nvSpPr>
        <p:spPr>
          <a:xfrm>
            <a:off x="839786" y="2057400"/>
            <a:ext cx="3932241" cy="381158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3" name="Google Shape;43;p10"/>
          <p:cNvSpPr txBox="1">
            <a:spLocks noGrp="1"/>
          </p:cNvSpPr>
          <p:nvPr>
            <p:ph type="sldNum" idx="12"/>
          </p:nvPr>
        </p:nvSpPr>
        <p:spPr>
          <a:xfrm>
            <a:off x="11089821" y="6404293"/>
            <a:ext cx="263980" cy="26923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1089821" y="6404293"/>
            <a:ext cx="263980" cy="269239"/>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B646A"/>
        </a:solidFill>
        <a:effectLst/>
      </p:bgPr>
    </p:bg>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7" name="Google Shape;77;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79" name="Google Shape;79;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0" name="Google Shape;80;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B646A"/>
        </a:solidFill>
        <a:effectLst/>
      </p:bgPr>
    </p:bg>
    <p:spTree>
      <p:nvGrpSpPr>
        <p:cNvPr id="1" name="Shape 157"/>
        <p:cNvGrpSpPr/>
        <p:nvPr/>
      </p:nvGrpSpPr>
      <p:grpSpPr>
        <a:xfrm>
          <a:off x="0" y="0"/>
          <a:ext cx="0" cy="0"/>
          <a:chOff x="0" y="0"/>
          <a:chExt cx="0" cy="0"/>
        </a:xfrm>
      </p:grpSpPr>
      <p:sp>
        <p:nvSpPr>
          <p:cNvPr id="158" name="Google Shape;158;p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59" name="Google Shape;159;p3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60" name="Google Shape;160;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61" name="Google Shape;161;p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62" name="Google Shape;162;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B646A"/>
        </a:solidFill>
        <a:effectLst/>
      </p:bgPr>
    </p:bg>
    <p:spTree>
      <p:nvGrpSpPr>
        <p:cNvPr id="1" name="Shape 242"/>
        <p:cNvGrpSpPr/>
        <p:nvPr/>
      </p:nvGrpSpPr>
      <p:grpSpPr>
        <a:xfrm>
          <a:off x="0" y="0"/>
          <a:ext cx="0" cy="0"/>
          <a:chOff x="0" y="0"/>
          <a:chExt cx="0" cy="0"/>
        </a:xfrm>
      </p:grpSpPr>
      <p:sp>
        <p:nvSpPr>
          <p:cNvPr id="243" name="Google Shape;243;p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44" name="Google Shape;244;p4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45" name="Google Shape;245;p4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246" name="Google Shape;246;p4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247" name="Google Shape;247;p4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5" r:id="rId15"/>
    <p:sldLayoutId id="2147483706" r:id="rId16"/>
    <p:sldLayoutId id="2147483711" r:id="rId17"/>
    <p:sldLayoutId id="2147483712" r:id="rId18"/>
    <p:sldLayoutId id="2147483713" r:id="rId19"/>
    <p:sldLayoutId id="214748371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13_0.xml"/><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4.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121_5F430761.xml"/><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22_0.xml"/><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23_C83D2E28.xml"/><Relationship Id="rId2" Type="http://schemas.openxmlformats.org/officeDocument/2006/relationships/notesSlide" Target="../notesSlides/notesSlide15.xml"/><Relationship Id="rId1" Type="http://schemas.openxmlformats.org/officeDocument/2006/relationships/slideLayout" Target="../slideLayouts/slideLayout59.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9.xml"/><Relationship Id="rId5" Type="http://schemas.openxmlformats.org/officeDocument/2006/relationships/image" Target="../media/image20.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25_D82BBE58.xml"/><Relationship Id="rId2" Type="http://schemas.openxmlformats.org/officeDocument/2006/relationships/notesSlide" Target="../notesSlides/notesSlide17.xml"/><Relationship Id="rId1" Type="http://schemas.openxmlformats.org/officeDocument/2006/relationships/slideLayout" Target="../slideLayouts/slideLayout59.xml"/><Relationship Id="rId5" Type="http://schemas.openxmlformats.org/officeDocument/2006/relationships/image" Target="../media/image5.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26_E607FC27.xml"/><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9.xml"/><Relationship Id="rId6" Type="http://schemas.openxmlformats.org/officeDocument/2006/relationships/image" Target="../media/image21.jpeg"/><Relationship Id="rId5" Type="http://schemas.openxmlformats.org/officeDocument/2006/relationships/image" Target="../media/image5.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27_D7D15D0F.xml"/><Relationship Id="rId2" Type="http://schemas.openxmlformats.org/officeDocument/2006/relationships/notesSlide" Target="../notesSlides/notesSlide19.xml"/><Relationship Id="rId1" Type="http://schemas.openxmlformats.org/officeDocument/2006/relationships/slideLayout" Target="../slideLayouts/slideLayout59.xml"/><Relationship Id="rId5" Type="http://schemas.openxmlformats.org/officeDocument/2006/relationships/image" Target="../media/image5.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28_4C89BDEE.xml"/><Relationship Id="rId2" Type="http://schemas.openxmlformats.org/officeDocument/2006/relationships/notesSlide" Target="../notesSlides/notesSlide20.xml"/><Relationship Id="rId1" Type="http://schemas.openxmlformats.org/officeDocument/2006/relationships/slideLayout" Target="../slideLayouts/slideLayout59.xml"/><Relationship Id="rId5" Type="http://schemas.openxmlformats.org/officeDocument/2006/relationships/image" Target="../media/image5.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0C_E55649F6.xml"/><Relationship Id="rId2" Type="http://schemas.openxmlformats.org/officeDocument/2006/relationships/notesSlide" Target="../notesSlides/notesSlide21.xml"/><Relationship Id="rId1" Type="http://schemas.openxmlformats.org/officeDocument/2006/relationships/slideLayout" Target="../slideLayouts/slideLayout60.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www.fcps.edu/cell-phone-storage" TargetMode="External"/><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3.xml"/><Relationship Id="rId5" Type="http://schemas.openxmlformats.org/officeDocument/2006/relationships/image" Target="../media/image4.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4.png"/><Relationship Id="rId4" Type="http://schemas.openxmlformats.org/officeDocument/2006/relationships/hyperlink" Target="https://www.nbcnews.com/health/health-news/surgeon-general-wants-tobacco-style-warning-applied-social-media-platf-rcna15743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548"/>
        </a:solidFill>
        <a:effectLst/>
      </p:bgPr>
    </p:bg>
    <p:spTree>
      <p:nvGrpSpPr>
        <p:cNvPr id="1" name="Shape 351"/>
        <p:cNvGrpSpPr/>
        <p:nvPr/>
      </p:nvGrpSpPr>
      <p:grpSpPr>
        <a:xfrm>
          <a:off x="0" y="0"/>
          <a:ext cx="0" cy="0"/>
          <a:chOff x="0" y="0"/>
          <a:chExt cx="0" cy="0"/>
        </a:xfrm>
      </p:grpSpPr>
      <p:pic>
        <p:nvPicPr>
          <p:cNvPr id="352" name="Google Shape;352;p65"/>
          <p:cNvPicPr preferRelativeResize="0"/>
          <p:nvPr/>
        </p:nvPicPr>
        <p:blipFill rotWithShape="1">
          <a:blip r:embed="rId3">
            <a:alphaModFix/>
          </a:blip>
          <a:srcRect t="9614" b="15389"/>
          <a:stretch/>
        </p:blipFill>
        <p:spPr>
          <a:xfrm>
            <a:off x="0" y="0"/>
            <a:ext cx="12192000" cy="6858000"/>
          </a:xfrm>
          <a:prstGeom prst="rect">
            <a:avLst/>
          </a:prstGeom>
          <a:noFill/>
          <a:ln>
            <a:noFill/>
          </a:ln>
        </p:spPr>
      </p:pic>
      <p:sp>
        <p:nvSpPr>
          <p:cNvPr id="353" name="Google Shape;353;p65"/>
          <p:cNvSpPr txBox="1"/>
          <p:nvPr/>
        </p:nvSpPr>
        <p:spPr>
          <a:xfrm>
            <a:off x="1279592" y="4958429"/>
            <a:ext cx="9632700" cy="127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500"/>
              <a:buFont typeface="Arial"/>
              <a:buNone/>
            </a:pPr>
            <a:endParaRPr sz="2900" b="0" i="0" u="none" strike="noStrike" cap="none">
              <a:solidFill>
                <a:srgbClr val="F4F4F4"/>
              </a:solidFill>
              <a:latin typeface="Bebas Neue"/>
              <a:ea typeface="Bebas Neue"/>
              <a:cs typeface="Bebas Neue"/>
              <a:sym typeface="Bebas Neue"/>
            </a:endParaRPr>
          </a:p>
          <a:p>
            <a:pPr marL="0" marR="0" lvl="0" indent="0" algn="ctr" rtl="0">
              <a:lnSpc>
                <a:spcPct val="150000"/>
              </a:lnSpc>
              <a:spcBef>
                <a:spcPts val="0"/>
              </a:spcBef>
              <a:spcAft>
                <a:spcPts val="0"/>
              </a:spcAft>
              <a:buClr>
                <a:schemeClr val="dk1"/>
              </a:buClr>
              <a:buSzPts val="1100"/>
              <a:buFont typeface="Arial"/>
              <a:buNone/>
            </a:pPr>
            <a:r>
              <a:rPr lang="en-US" sz="2900">
                <a:solidFill>
                  <a:srgbClr val="F4F4F4"/>
                </a:solidFill>
                <a:latin typeface="Bebas Neue"/>
                <a:ea typeface="Bebas Neue"/>
                <a:cs typeface="Bebas Neue"/>
                <a:sym typeface="Bebas Neue"/>
              </a:rPr>
              <a:t>STUDENT</a:t>
            </a:r>
            <a:r>
              <a:rPr lang="en-US" sz="2900" b="0" i="0" u="none" strike="noStrike" cap="none">
                <a:solidFill>
                  <a:srgbClr val="F4F4F4"/>
                </a:solidFill>
                <a:latin typeface="Bebas Neue"/>
                <a:ea typeface="Bebas Neue"/>
                <a:cs typeface="Bebas Neue"/>
                <a:sym typeface="Bebas Neue"/>
              </a:rPr>
              <a:t> Presentation</a:t>
            </a:r>
            <a:endParaRPr sz="2900" b="0" i="0" u="none" strike="noStrike" cap="none">
              <a:solidFill>
                <a:srgbClr val="F4F4F4"/>
              </a:solidFill>
              <a:latin typeface="Bebas Neue"/>
              <a:ea typeface="Bebas Neue"/>
              <a:cs typeface="Bebas Neue"/>
              <a:sym typeface="Bebas Neue"/>
            </a:endParaRPr>
          </a:p>
        </p:txBody>
      </p:sp>
      <p:pic>
        <p:nvPicPr>
          <p:cNvPr id="354" name="Google Shape;354;p65"/>
          <p:cNvPicPr preferRelativeResize="0"/>
          <p:nvPr/>
        </p:nvPicPr>
        <p:blipFill rotWithShape="1">
          <a:blip r:embed="rId4">
            <a:alphaModFix/>
          </a:blip>
          <a:srcRect/>
          <a:stretch/>
        </p:blipFill>
        <p:spPr>
          <a:xfrm>
            <a:off x="3957568" y="1565835"/>
            <a:ext cx="4276833" cy="1160066"/>
          </a:xfrm>
          <a:prstGeom prst="rect">
            <a:avLst/>
          </a:prstGeom>
          <a:noFill/>
          <a:ln>
            <a:noFill/>
          </a:ln>
        </p:spPr>
      </p:pic>
      <p:pic>
        <p:nvPicPr>
          <p:cNvPr id="3" name="Picture 2" descr="A logo with text on it&#10;&#10;AI-generated content may be incorrect.">
            <a:extLst>
              <a:ext uri="{FF2B5EF4-FFF2-40B4-BE49-F238E27FC236}">
                <a16:creationId xmlns:a16="http://schemas.microsoft.com/office/drawing/2014/main" id="{E97C07CE-F8AD-24E1-31C1-A7B16CC78F3A}"/>
              </a:ext>
            </a:extLst>
          </p:cNvPr>
          <p:cNvPicPr>
            <a:picLocks noChangeAspect="1"/>
          </p:cNvPicPr>
          <p:nvPr/>
        </p:nvPicPr>
        <p:blipFill>
          <a:blip r:embed="rId5"/>
          <a:stretch>
            <a:fillRect/>
          </a:stretch>
        </p:blipFill>
        <p:spPr>
          <a:xfrm>
            <a:off x="3836720" y="3028359"/>
            <a:ext cx="4236270" cy="22074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541"/>
        <p:cNvGrpSpPr/>
        <p:nvPr/>
      </p:nvGrpSpPr>
      <p:grpSpPr>
        <a:xfrm>
          <a:off x="0" y="0"/>
          <a:ext cx="0" cy="0"/>
          <a:chOff x="0" y="0"/>
          <a:chExt cx="0" cy="0"/>
        </a:xfrm>
      </p:grpSpPr>
      <p:sp>
        <p:nvSpPr>
          <p:cNvPr id="542" name="Google Shape;542;p81"/>
          <p:cNvSpPr txBox="1"/>
          <p:nvPr/>
        </p:nvSpPr>
        <p:spPr>
          <a:xfrm>
            <a:off x="688919" y="1310900"/>
            <a:ext cx="5317200" cy="677100"/>
          </a:xfrm>
          <a:prstGeom prst="rect">
            <a:avLst/>
          </a:prstGeom>
          <a:noFill/>
          <a:ln>
            <a:noFill/>
          </a:ln>
        </p:spPr>
        <p:txBody>
          <a:bodyPr spcFirstLastPara="1" wrap="square" lIns="121900" tIns="121900" rIns="121900" bIns="121900" anchor="t" anchorCtr="0">
            <a:spAutoFit/>
          </a:bodyPr>
          <a:lstStyle/>
          <a:p>
            <a:pPr marL="0" marR="0" lvl="0" indent="0" algn="l" rtl="0">
              <a:lnSpc>
                <a:spcPct val="80000"/>
              </a:lnSpc>
              <a:spcBef>
                <a:spcPts val="0"/>
              </a:spcBef>
              <a:spcAft>
                <a:spcPts val="0"/>
              </a:spcAft>
              <a:buClr>
                <a:srgbClr val="000000"/>
              </a:buClr>
              <a:buSzPts val="3500"/>
              <a:buFont typeface="Arial"/>
              <a:buNone/>
            </a:pPr>
            <a:r>
              <a:rPr lang="en-US" sz="3500">
                <a:solidFill>
                  <a:srgbClr val="374548"/>
                </a:solidFill>
                <a:highlight>
                  <a:srgbClr val="D5E739"/>
                </a:highlight>
                <a:latin typeface="Bebas Neue"/>
                <a:ea typeface="Bebas Neue"/>
                <a:cs typeface="Bebas Neue"/>
                <a:sym typeface="Bebas Neue"/>
              </a:rPr>
              <a:t>ARRIVAL DEMONSTRATION</a:t>
            </a:r>
            <a:endParaRPr sz="3500" b="0" i="0" u="none" strike="noStrike" cap="none">
              <a:solidFill>
                <a:srgbClr val="374548"/>
              </a:solidFill>
              <a:highlight>
                <a:srgbClr val="D5E739"/>
              </a:highlight>
              <a:latin typeface="Bebas Neue"/>
              <a:ea typeface="Bebas Neue"/>
              <a:cs typeface="Bebas Neue"/>
              <a:sym typeface="Bebas Neue"/>
            </a:endParaRPr>
          </a:p>
        </p:txBody>
      </p:sp>
      <p:sp>
        <p:nvSpPr>
          <p:cNvPr id="543" name="Google Shape;543;p81"/>
          <p:cNvSpPr txBox="1"/>
          <p:nvPr/>
        </p:nvSpPr>
        <p:spPr>
          <a:xfrm>
            <a:off x="688925" y="2187233"/>
            <a:ext cx="4792800" cy="3693278"/>
          </a:xfrm>
          <a:prstGeom prst="rect">
            <a:avLst/>
          </a:prstGeom>
          <a:noFill/>
          <a:ln>
            <a:noFill/>
          </a:ln>
        </p:spPr>
        <p:txBody>
          <a:bodyPr spcFirstLastPara="1" wrap="square" lIns="121900" tIns="121900" rIns="121900" bIns="121900" anchor="t" anchorCtr="0">
            <a:spAutoFit/>
          </a:bodyPr>
          <a:lstStyle/>
          <a:p>
            <a:pPr marL="457200" lvl="0" indent="-317500" algn="l" rtl="0">
              <a:spcBef>
                <a:spcPts val="0"/>
              </a:spcBef>
              <a:spcAft>
                <a:spcPts val="0"/>
              </a:spcAft>
              <a:buClr>
                <a:srgbClr val="374548"/>
              </a:buClr>
              <a:buSzPts val="1600"/>
              <a:buFont typeface="Nunito"/>
              <a:buChar char="●"/>
            </a:pPr>
            <a:r>
              <a:rPr lang="en-US" sz="1600" b="1">
                <a:solidFill>
                  <a:srgbClr val="374548"/>
                </a:solidFill>
                <a:latin typeface="Nunito"/>
                <a:ea typeface="Nunito"/>
                <a:cs typeface="Nunito"/>
                <a:sym typeface="Nunito"/>
              </a:rPr>
              <a:t>Open your Yondr pouch at an unlocking station.</a:t>
            </a:r>
            <a:endParaRPr sz="1600" b="1">
              <a:solidFill>
                <a:srgbClr val="374548"/>
              </a:solidFill>
              <a:latin typeface="Nunito"/>
              <a:ea typeface="Nunito"/>
              <a:cs typeface="Nunito"/>
              <a:sym typeface="Nunito"/>
            </a:endParaRPr>
          </a:p>
          <a:p>
            <a:pPr marL="457200" lvl="0" indent="0" algn="l" rtl="0">
              <a:spcBef>
                <a:spcPts val="0"/>
              </a:spcBef>
              <a:spcAft>
                <a:spcPts val="0"/>
              </a:spcAft>
              <a:buNone/>
            </a:pPr>
            <a:endParaRPr sz="1600" b="1">
              <a:solidFill>
                <a:srgbClr val="374548"/>
              </a:solidFill>
              <a:latin typeface="Nunito"/>
              <a:ea typeface="Nunito"/>
              <a:cs typeface="Nunito"/>
              <a:sym typeface="Nunito"/>
            </a:endParaRPr>
          </a:p>
          <a:p>
            <a:pPr marL="457200" lvl="0" indent="-317500" algn="l" rtl="0">
              <a:spcBef>
                <a:spcPts val="0"/>
              </a:spcBef>
              <a:spcAft>
                <a:spcPts val="0"/>
              </a:spcAft>
              <a:buClr>
                <a:srgbClr val="374548"/>
              </a:buClr>
              <a:buSzPts val="1600"/>
              <a:buFont typeface="Nunito"/>
              <a:buChar char="●"/>
            </a:pPr>
            <a:r>
              <a:rPr lang="en-US" sz="1600" b="1">
                <a:solidFill>
                  <a:srgbClr val="374548"/>
                </a:solidFill>
                <a:latin typeface="Nunito"/>
                <a:ea typeface="Nunito"/>
                <a:cs typeface="Nunito"/>
                <a:sym typeface="Nunito"/>
              </a:rPr>
              <a:t>Turn phone off or onto airplane mode.</a:t>
            </a:r>
            <a:endParaRPr sz="1600" b="1">
              <a:solidFill>
                <a:srgbClr val="374548"/>
              </a:solidFill>
              <a:latin typeface="Nunito"/>
              <a:ea typeface="Nunito"/>
              <a:cs typeface="Nunito"/>
              <a:sym typeface="Nunito"/>
            </a:endParaRPr>
          </a:p>
          <a:p>
            <a:pPr marL="457200" lvl="0" indent="0" algn="l" rtl="0">
              <a:spcBef>
                <a:spcPts val="0"/>
              </a:spcBef>
              <a:spcAft>
                <a:spcPts val="0"/>
              </a:spcAft>
              <a:buNone/>
            </a:pPr>
            <a:endParaRPr sz="1600" b="1">
              <a:solidFill>
                <a:srgbClr val="374548"/>
              </a:solidFill>
              <a:latin typeface="Nunito"/>
              <a:ea typeface="Nunito"/>
              <a:cs typeface="Nunito"/>
              <a:sym typeface="Nunito"/>
            </a:endParaRPr>
          </a:p>
          <a:p>
            <a:pPr marL="457200" lvl="0" indent="-317500" algn="l" rtl="0">
              <a:spcBef>
                <a:spcPts val="0"/>
              </a:spcBef>
              <a:spcAft>
                <a:spcPts val="0"/>
              </a:spcAft>
              <a:buClr>
                <a:srgbClr val="374548"/>
              </a:buClr>
              <a:buSzPts val="1600"/>
              <a:buFont typeface="Nunito"/>
              <a:buChar char="●"/>
            </a:pPr>
            <a:r>
              <a:rPr lang="en-US" sz="1600" b="1">
                <a:solidFill>
                  <a:srgbClr val="374548"/>
                </a:solidFill>
                <a:latin typeface="Nunito"/>
                <a:ea typeface="Nunito"/>
                <a:cs typeface="Nunito"/>
                <a:sym typeface="Nunito"/>
              </a:rPr>
              <a:t>Slide phone and smartwatches into pouch.</a:t>
            </a:r>
            <a:endParaRPr sz="1600" b="1">
              <a:solidFill>
                <a:srgbClr val="374548"/>
              </a:solidFill>
              <a:latin typeface="Nunito"/>
              <a:ea typeface="Nunito"/>
              <a:cs typeface="Nunito"/>
              <a:sym typeface="Nunito"/>
            </a:endParaRPr>
          </a:p>
          <a:p>
            <a:pPr marL="0" lvl="0" indent="0" algn="l" rtl="0">
              <a:spcBef>
                <a:spcPts val="0"/>
              </a:spcBef>
              <a:spcAft>
                <a:spcPts val="0"/>
              </a:spcAft>
              <a:buNone/>
            </a:pPr>
            <a:endParaRPr sz="1600" b="1">
              <a:solidFill>
                <a:srgbClr val="374548"/>
              </a:solidFill>
              <a:latin typeface="Nunito"/>
              <a:ea typeface="Nunito"/>
              <a:cs typeface="Nunito"/>
              <a:sym typeface="Nunito"/>
            </a:endParaRPr>
          </a:p>
          <a:p>
            <a:pPr marL="457200" lvl="0" indent="-317500" algn="l" rtl="0">
              <a:spcBef>
                <a:spcPts val="0"/>
              </a:spcBef>
              <a:spcAft>
                <a:spcPts val="0"/>
              </a:spcAft>
              <a:buClr>
                <a:srgbClr val="374548"/>
              </a:buClr>
              <a:buSzPts val="1600"/>
              <a:buFont typeface="Nunito"/>
              <a:buChar char="●"/>
            </a:pPr>
            <a:r>
              <a:rPr lang="en-US" sz="1600" b="1">
                <a:solidFill>
                  <a:srgbClr val="374548"/>
                </a:solidFill>
                <a:latin typeface="Nunito"/>
                <a:ea typeface="Nunito"/>
                <a:cs typeface="Nunito"/>
                <a:sym typeface="Nunito"/>
              </a:rPr>
              <a:t>Close the top of the pouch.</a:t>
            </a:r>
            <a:endParaRPr sz="1600" b="1">
              <a:solidFill>
                <a:srgbClr val="374548"/>
              </a:solidFill>
              <a:latin typeface="Nunito"/>
              <a:ea typeface="Nunito"/>
              <a:cs typeface="Nunito"/>
              <a:sym typeface="Nunito"/>
            </a:endParaRPr>
          </a:p>
          <a:p>
            <a:pPr marL="0" lvl="0" indent="0" algn="l" rtl="0">
              <a:spcBef>
                <a:spcPts val="0"/>
              </a:spcBef>
              <a:spcAft>
                <a:spcPts val="0"/>
              </a:spcAft>
              <a:buNone/>
            </a:pPr>
            <a:endParaRPr sz="1600" b="1">
              <a:solidFill>
                <a:srgbClr val="374548"/>
              </a:solidFill>
              <a:latin typeface="Nunito"/>
              <a:ea typeface="Nunito"/>
              <a:cs typeface="Nunito"/>
              <a:sym typeface="Nunito"/>
            </a:endParaRPr>
          </a:p>
          <a:p>
            <a:pPr marL="457200" lvl="0" indent="-317500" algn="l" rtl="0">
              <a:spcBef>
                <a:spcPts val="0"/>
              </a:spcBef>
              <a:spcAft>
                <a:spcPts val="0"/>
              </a:spcAft>
              <a:buClr>
                <a:srgbClr val="374548"/>
              </a:buClr>
              <a:buSzPts val="1600"/>
              <a:buFont typeface="Nunito"/>
              <a:buChar char="●"/>
            </a:pPr>
            <a:r>
              <a:rPr lang="en-US" sz="1600" b="1">
                <a:solidFill>
                  <a:srgbClr val="374548"/>
                </a:solidFill>
                <a:latin typeface="Nunito"/>
                <a:ea typeface="Nunito"/>
                <a:cs typeface="Nunito"/>
                <a:sym typeface="Nunito"/>
              </a:rPr>
              <a:t>Press the green push-pin button to secure.</a:t>
            </a:r>
            <a:endParaRPr sz="1600" b="1">
              <a:solidFill>
                <a:srgbClr val="374548"/>
              </a:solidFill>
              <a:latin typeface="Nunito"/>
              <a:ea typeface="Nunito"/>
              <a:cs typeface="Nunito"/>
              <a:sym typeface="Nunito"/>
            </a:endParaRPr>
          </a:p>
          <a:p>
            <a:pPr marL="457200" lvl="0" indent="0" algn="l" rtl="0">
              <a:spcBef>
                <a:spcPts val="0"/>
              </a:spcBef>
              <a:spcAft>
                <a:spcPts val="0"/>
              </a:spcAft>
              <a:buNone/>
            </a:pPr>
            <a:endParaRPr sz="1600" b="1">
              <a:solidFill>
                <a:srgbClr val="374548"/>
              </a:solidFill>
              <a:latin typeface="Nunito"/>
              <a:ea typeface="Nunito"/>
              <a:cs typeface="Nunito"/>
              <a:sym typeface="Nunito"/>
            </a:endParaRPr>
          </a:p>
          <a:p>
            <a:pPr marL="457200" lvl="0" indent="-317500" algn="l" rtl="0">
              <a:spcBef>
                <a:spcPts val="0"/>
              </a:spcBef>
              <a:spcAft>
                <a:spcPts val="0"/>
              </a:spcAft>
              <a:buClr>
                <a:srgbClr val="374548"/>
              </a:buClr>
              <a:buSzPts val="1600"/>
              <a:buFont typeface="Nunito"/>
              <a:buChar char="●"/>
            </a:pPr>
            <a:r>
              <a:rPr lang="en-US" sz="1600" b="1">
                <a:solidFill>
                  <a:srgbClr val="374548"/>
                </a:solidFill>
                <a:latin typeface="Nunito"/>
                <a:ea typeface="Nunito"/>
                <a:cs typeface="Nunito"/>
                <a:sym typeface="Nunito"/>
              </a:rPr>
              <a:t>Show closed pouch to a member of staff and then place in your bag.</a:t>
            </a:r>
            <a:endParaRPr sz="1600" b="1">
              <a:solidFill>
                <a:srgbClr val="374548"/>
              </a:solidFill>
              <a:latin typeface="Nunito"/>
              <a:ea typeface="Nunito"/>
              <a:cs typeface="Nunito"/>
              <a:sym typeface="Nunito"/>
            </a:endParaRPr>
          </a:p>
          <a:p>
            <a:pPr marL="0" lvl="0" indent="0" algn="l" rtl="0">
              <a:spcBef>
                <a:spcPts val="0"/>
              </a:spcBef>
              <a:spcAft>
                <a:spcPts val="0"/>
              </a:spcAft>
              <a:buNone/>
            </a:pPr>
            <a:endParaRPr sz="1600" b="1">
              <a:solidFill>
                <a:srgbClr val="374548"/>
              </a:solidFill>
              <a:latin typeface="Nunito"/>
              <a:ea typeface="Nunito"/>
              <a:cs typeface="Nunito"/>
              <a:sym typeface="Nunito"/>
            </a:endParaRPr>
          </a:p>
        </p:txBody>
      </p:sp>
      <p:pic>
        <p:nvPicPr>
          <p:cNvPr id="544" name="Google Shape;544;p81"/>
          <p:cNvPicPr preferRelativeResize="0"/>
          <p:nvPr/>
        </p:nvPicPr>
        <p:blipFill rotWithShape="1">
          <a:blip r:embed="rId3">
            <a:alphaModFix/>
          </a:blip>
          <a:srcRect l="14643" r="14650"/>
          <a:stretch/>
        </p:blipFill>
        <p:spPr>
          <a:xfrm>
            <a:off x="6365892" y="1310883"/>
            <a:ext cx="5317200" cy="4236225"/>
          </a:xfrm>
          <a:prstGeom prst="rect">
            <a:avLst/>
          </a:prstGeom>
          <a:noFill/>
          <a:ln>
            <a:noFill/>
          </a:ln>
        </p:spPr>
      </p:pic>
      <p:pic>
        <p:nvPicPr>
          <p:cNvPr id="545" name="Google Shape;545;p81"/>
          <p:cNvPicPr preferRelativeResize="0"/>
          <p:nvPr/>
        </p:nvPicPr>
        <p:blipFill rotWithShape="1">
          <a:blip r:embed="rId4">
            <a:alphaModFix/>
          </a:blip>
          <a:srcRect/>
          <a:stretch/>
        </p:blipFill>
        <p:spPr>
          <a:xfrm>
            <a:off x="10670233" y="323967"/>
            <a:ext cx="1214167" cy="2974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549"/>
        <p:cNvGrpSpPr/>
        <p:nvPr/>
      </p:nvGrpSpPr>
      <p:grpSpPr>
        <a:xfrm>
          <a:off x="0" y="0"/>
          <a:ext cx="0" cy="0"/>
          <a:chOff x="0" y="0"/>
          <a:chExt cx="0" cy="0"/>
        </a:xfrm>
      </p:grpSpPr>
      <p:sp>
        <p:nvSpPr>
          <p:cNvPr id="550" name="Google Shape;550;p82"/>
          <p:cNvSpPr txBox="1"/>
          <p:nvPr/>
        </p:nvSpPr>
        <p:spPr>
          <a:xfrm>
            <a:off x="688919" y="1310900"/>
            <a:ext cx="5317200" cy="677100"/>
          </a:xfrm>
          <a:prstGeom prst="rect">
            <a:avLst/>
          </a:prstGeom>
          <a:noFill/>
          <a:ln>
            <a:noFill/>
          </a:ln>
        </p:spPr>
        <p:txBody>
          <a:bodyPr spcFirstLastPara="1" wrap="square" lIns="121900" tIns="121900" rIns="121900" bIns="121900" anchor="t" anchorCtr="0">
            <a:spAutoFit/>
          </a:bodyPr>
          <a:lstStyle/>
          <a:p>
            <a:pPr marL="0" marR="0" lvl="0" indent="0" algn="l" rtl="0">
              <a:lnSpc>
                <a:spcPct val="80000"/>
              </a:lnSpc>
              <a:spcBef>
                <a:spcPts val="0"/>
              </a:spcBef>
              <a:spcAft>
                <a:spcPts val="0"/>
              </a:spcAft>
              <a:buClr>
                <a:srgbClr val="000000"/>
              </a:buClr>
              <a:buSzPts val="3500"/>
              <a:buFont typeface="Arial"/>
              <a:buNone/>
            </a:pPr>
            <a:r>
              <a:rPr lang="en-US" sz="3500">
                <a:solidFill>
                  <a:srgbClr val="374548"/>
                </a:solidFill>
                <a:highlight>
                  <a:srgbClr val="D5E739"/>
                </a:highlight>
                <a:latin typeface="Bebas Neue"/>
                <a:ea typeface="Bebas Neue"/>
                <a:cs typeface="Bebas Neue"/>
                <a:sym typeface="Bebas Neue"/>
              </a:rPr>
              <a:t>END OF DAY DEMONSTRATION</a:t>
            </a:r>
            <a:endParaRPr sz="3500" b="0" i="0" u="none" strike="noStrike" cap="none">
              <a:solidFill>
                <a:srgbClr val="374548"/>
              </a:solidFill>
              <a:highlight>
                <a:srgbClr val="D5E739"/>
              </a:highlight>
              <a:latin typeface="Bebas Neue"/>
              <a:ea typeface="Bebas Neue"/>
              <a:cs typeface="Bebas Neue"/>
              <a:sym typeface="Bebas Neue"/>
            </a:endParaRPr>
          </a:p>
        </p:txBody>
      </p:sp>
      <p:sp>
        <p:nvSpPr>
          <p:cNvPr id="551" name="Google Shape;551;p82"/>
          <p:cNvSpPr txBox="1"/>
          <p:nvPr/>
        </p:nvSpPr>
        <p:spPr>
          <a:xfrm>
            <a:off x="688932" y="2345533"/>
            <a:ext cx="4440000" cy="3201600"/>
          </a:xfrm>
          <a:prstGeom prst="rect">
            <a:avLst/>
          </a:prstGeom>
          <a:noFill/>
          <a:ln>
            <a:noFill/>
          </a:ln>
        </p:spPr>
        <p:txBody>
          <a:bodyPr spcFirstLastPara="1" wrap="square" lIns="121900" tIns="121900" rIns="121900" bIns="121900" anchor="t" anchorCtr="0">
            <a:spAutoFit/>
          </a:bodyPr>
          <a:lstStyle/>
          <a:p>
            <a:pPr marL="457200" lvl="0" indent="-317500" algn="l" rtl="0">
              <a:spcBef>
                <a:spcPts val="0"/>
              </a:spcBef>
              <a:spcAft>
                <a:spcPts val="0"/>
              </a:spcAft>
              <a:buClr>
                <a:srgbClr val="374548"/>
              </a:buClr>
              <a:buSzPts val="1600"/>
              <a:buFont typeface="Nunito"/>
              <a:buChar char="●"/>
            </a:pPr>
            <a:r>
              <a:rPr lang="en-US" sz="1600" b="1">
                <a:solidFill>
                  <a:srgbClr val="374548"/>
                </a:solidFill>
                <a:latin typeface="Nunito"/>
                <a:ea typeface="Nunito"/>
                <a:cs typeface="Nunito"/>
                <a:sym typeface="Nunito"/>
              </a:rPr>
              <a:t>Tap the side with the green circular ring to the unlocking base.</a:t>
            </a:r>
            <a:endParaRPr sz="1600" b="1">
              <a:solidFill>
                <a:srgbClr val="374548"/>
              </a:solidFill>
              <a:latin typeface="Nunito"/>
              <a:ea typeface="Nunito"/>
              <a:cs typeface="Nunito"/>
              <a:sym typeface="Nunito"/>
            </a:endParaRPr>
          </a:p>
          <a:p>
            <a:pPr marL="0" lvl="0" indent="0" algn="l" rtl="0">
              <a:spcBef>
                <a:spcPts val="0"/>
              </a:spcBef>
              <a:spcAft>
                <a:spcPts val="0"/>
              </a:spcAft>
              <a:buNone/>
            </a:pPr>
            <a:endParaRPr sz="1600" b="1">
              <a:solidFill>
                <a:srgbClr val="374548"/>
              </a:solidFill>
              <a:latin typeface="Nunito"/>
              <a:ea typeface="Nunito"/>
              <a:cs typeface="Nunito"/>
              <a:sym typeface="Nunito"/>
            </a:endParaRPr>
          </a:p>
          <a:p>
            <a:pPr marL="457200" lvl="0" indent="-317500" algn="l" rtl="0">
              <a:spcBef>
                <a:spcPts val="0"/>
              </a:spcBef>
              <a:spcAft>
                <a:spcPts val="0"/>
              </a:spcAft>
              <a:buClr>
                <a:srgbClr val="374548"/>
              </a:buClr>
              <a:buSzPts val="1600"/>
              <a:buFont typeface="Nunito"/>
              <a:buChar char="●"/>
            </a:pPr>
            <a:r>
              <a:rPr lang="en-US" sz="1600" b="1">
                <a:solidFill>
                  <a:srgbClr val="374548"/>
                </a:solidFill>
                <a:latin typeface="Nunito"/>
                <a:ea typeface="Nunito"/>
                <a:cs typeface="Nunito"/>
                <a:sym typeface="Nunito"/>
              </a:rPr>
              <a:t>As you tap the pouch on the base, </a:t>
            </a:r>
            <a:endParaRPr sz="1600" b="1">
              <a:solidFill>
                <a:srgbClr val="374548"/>
              </a:solidFill>
              <a:latin typeface="Nunito"/>
              <a:ea typeface="Nunito"/>
              <a:cs typeface="Nunito"/>
              <a:sym typeface="Nunito"/>
            </a:endParaRPr>
          </a:p>
          <a:p>
            <a:pPr marL="0" lvl="0" indent="457200" algn="l" rtl="0">
              <a:spcBef>
                <a:spcPts val="0"/>
              </a:spcBef>
              <a:spcAft>
                <a:spcPts val="0"/>
              </a:spcAft>
              <a:buNone/>
            </a:pPr>
            <a:r>
              <a:rPr lang="en-US" sz="1600" b="1">
                <a:solidFill>
                  <a:srgbClr val="374548"/>
                </a:solidFill>
                <a:latin typeface="Nunito"/>
                <a:ea typeface="Nunito"/>
                <a:cs typeface="Nunito"/>
                <a:sym typeface="Nunito"/>
              </a:rPr>
              <a:t>push the button to release the lock.</a:t>
            </a:r>
            <a:endParaRPr sz="1600" b="1">
              <a:solidFill>
                <a:srgbClr val="374548"/>
              </a:solidFill>
              <a:latin typeface="Nunito"/>
              <a:ea typeface="Nunito"/>
              <a:cs typeface="Nunito"/>
              <a:sym typeface="Nunito"/>
            </a:endParaRPr>
          </a:p>
          <a:p>
            <a:pPr marL="457200" lvl="0" indent="0" algn="l" rtl="0">
              <a:spcBef>
                <a:spcPts val="0"/>
              </a:spcBef>
              <a:spcAft>
                <a:spcPts val="0"/>
              </a:spcAft>
              <a:buNone/>
            </a:pPr>
            <a:endParaRPr sz="1600" b="1">
              <a:solidFill>
                <a:srgbClr val="374548"/>
              </a:solidFill>
              <a:latin typeface="Nunito"/>
              <a:ea typeface="Nunito"/>
              <a:cs typeface="Nunito"/>
              <a:sym typeface="Nunito"/>
            </a:endParaRPr>
          </a:p>
          <a:p>
            <a:pPr marL="457200" lvl="0" indent="-317500" algn="l" rtl="0">
              <a:spcBef>
                <a:spcPts val="0"/>
              </a:spcBef>
              <a:spcAft>
                <a:spcPts val="0"/>
              </a:spcAft>
              <a:buClr>
                <a:srgbClr val="374548"/>
              </a:buClr>
              <a:buSzPts val="1600"/>
              <a:buFont typeface="Nunito"/>
              <a:buChar char="●"/>
            </a:pPr>
            <a:r>
              <a:rPr lang="en-US" sz="1600" b="1">
                <a:solidFill>
                  <a:srgbClr val="374548"/>
                </a:solidFill>
                <a:latin typeface="Nunito"/>
                <a:ea typeface="Nunito"/>
                <a:cs typeface="Nunito"/>
                <a:sym typeface="Nunito"/>
              </a:rPr>
              <a:t>Retrieve your phone and close the pouch back up.</a:t>
            </a:r>
            <a:endParaRPr sz="1600" b="1">
              <a:solidFill>
                <a:srgbClr val="374548"/>
              </a:solidFill>
              <a:latin typeface="Nunito"/>
              <a:ea typeface="Nunito"/>
              <a:cs typeface="Nunito"/>
              <a:sym typeface="Nunito"/>
            </a:endParaRPr>
          </a:p>
          <a:p>
            <a:pPr marL="0" lvl="0" indent="0" algn="l" rtl="0">
              <a:spcBef>
                <a:spcPts val="0"/>
              </a:spcBef>
              <a:spcAft>
                <a:spcPts val="0"/>
              </a:spcAft>
              <a:buNone/>
            </a:pPr>
            <a:endParaRPr sz="1600" b="1">
              <a:solidFill>
                <a:srgbClr val="374548"/>
              </a:solidFill>
              <a:latin typeface="Nunito"/>
              <a:ea typeface="Nunito"/>
              <a:cs typeface="Nunito"/>
              <a:sym typeface="Nunito"/>
            </a:endParaRPr>
          </a:p>
          <a:p>
            <a:pPr marL="457200" lvl="0" indent="-317500" algn="l" rtl="0">
              <a:spcBef>
                <a:spcPts val="0"/>
              </a:spcBef>
              <a:spcAft>
                <a:spcPts val="0"/>
              </a:spcAft>
              <a:buClr>
                <a:srgbClr val="374548"/>
              </a:buClr>
              <a:buSzPts val="1600"/>
              <a:buFont typeface="Nunito"/>
              <a:buChar char="●"/>
            </a:pPr>
            <a:r>
              <a:rPr lang="en-US" sz="1600" b="1">
                <a:solidFill>
                  <a:srgbClr val="374548"/>
                </a:solidFill>
                <a:latin typeface="Nunito"/>
                <a:ea typeface="Nunito"/>
                <a:cs typeface="Nunito"/>
                <a:sym typeface="Nunito"/>
              </a:rPr>
              <a:t>Take your pouch with you for the following school day.</a:t>
            </a:r>
            <a:endParaRPr sz="1600" b="1">
              <a:solidFill>
                <a:srgbClr val="374548"/>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600"/>
              <a:buFont typeface="Arial"/>
              <a:buNone/>
            </a:pPr>
            <a:endParaRPr sz="1600">
              <a:solidFill>
                <a:srgbClr val="374548"/>
              </a:solidFill>
              <a:latin typeface="Nunito"/>
              <a:ea typeface="Nunito"/>
              <a:cs typeface="Nunito"/>
              <a:sym typeface="Nunito"/>
            </a:endParaRPr>
          </a:p>
        </p:txBody>
      </p:sp>
      <p:pic>
        <p:nvPicPr>
          <p:cNvPr id="552" name="Google Shape;552;p82"/>
          <p:cNvPicPr preferRelativeResize="0"/>
          <p:nvPr/>
        </p:nvPicPr>
        <p:blipFill rotWithShape="1">
          <a:blip r:embed="rId3">
            <a:alphaModFix/>
          </a:blip>
          <a:srcRect l="14713" r="14579"/>
          <a:stretch/>
        </p:blipFill>
        <p:spPr>
          <a:xfrm>
            <a:off x="6264192" y="1310883"/>
            <a:ext cx="5317200" cy="4236225"/>
          </a:xfrm>
          <a:prstGeom prst="rect">
            <a:avLst/>
          </a:prstGeom>
          <a:noFill/>
          <a:ln>
            <a:noFill/>
          </a:ln>
        </p:spPr>
      </p:pic>
      <p:pic>
        <p:nvPicPr>
          <p:cNvPr id="553" name="Google Shape;553;p82"/>
          <p:cNvPicPr preferRelativeResize="0"/>
          <p:nvPr/>
        </p:nvPicPr>
        <p:blipFill rotWithShape="1">
          <a:blip r:embed="rId4">
            <a:alphaModFix/>
          </a:blip>
          <a:srcRect/>
          <a:stretch/>
        </p:blipFill>
        <p:spPr>
          <a:xfrm>
            <a:off x="10670233" y="323967"/>
            <a:ext cx="1214167" cy="2974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74548"/>
        </a:solidFill>
        <a:effectLst/>
      </p:bgPr>
    </p:bg>
    <p:spTree>
      <p:nvGrpSpPr>
        <p:cNvPr id="1" name="Shape 557"/>
        <p:cNvGrpSpPr/>
        <p:nvPr/>
      </p:nvGrpSpPr>
      <p:grpSpPr>
        <a:xfrm>
          <a:off x="0" y="0"/>
          <a:ext cx="0" cy="0"/>
          <a:chOff x="0" y="0"/>
          <a:chExt cx="0" cy="0"/>
        </a:xfrm>
      </p:grpSpPr>
      <p:sp>
        <p:nvSpPr>
          <p:cNvPr id="558" name="Google Shape;558;p83"/>
          <p:cNvSpPr txBox="1"/>
          <p:nvPr/>
        </p:nvSpPr>
        <p:spPr>
          <a:xfrm>
            <a:off x="737525" y="2141025"/>
            <a:ext cx="4954800" cy="3108503"/>
          </a:xfrm>
          <a:prstGeom prst="rect">
            <a:avLst/>
          </a:prstGeom>
          <a:noFill/>
          <a:ln>
            <a:noFill/>
          </a:ln>
        </p:spPr>
        <p:txBody>
          <a:bodyPr spcFirstLastPara="1" wrap="square" lIns="45700" tIns="45700" rIns="45700" bIns="45700" anchor="t" anchorCtr="0">
            <a:spAutoFit/>
          </a:bodyPr>
          <a:lstStyle/>
          <a:p>
            <a:pPr marL="457200" marR="0" lvl="0" indent="-330200" algn="l" rtl="0">
              <a:lnSpc>
                <a:spcPct val="100000"/>
              </a:lnSpc>
              <a:spcBef>
                <a:spcPts val="0"/>
              </a:spcBef>
              <a:spcAft>
                <a:spcPts val="0"/>
              </a:spcAft>
              <a:buClr>
                <a:schemeClr val="lt1"/>
              </a:buClr>
              <a:buSzPts val="1600"/>
              <a:buFont typeface="Nunito"/>
              <a:buChar char="●"/>
            </a:pPr>
            <a:r>
              <a:rPr lang="en-US" sz="1600">
                <a:solidFill>
                  <a:schemeClr val="lt1"/>
                </a:solidFill>
                <a:latin typeface="Nunito"/>
                <a:ea typeface="Nunito"/>
                <a:cs typeface="Nunito"/>
                <a:sym typeface="Nunito"/>
              </a:rPr>
              <a:t>Pouches are going to be checked on a regular basis during school time.</a:t>
            </a:r>
            <a:endParaRPr sz="1600">
              <a:solidFill>
                <a:schemeClr val="lt1"/>
              </a:solidFill>
              <a:latin typeface="Nunito"/>
              <a:ea typeface="Nunito"/>
              <a:cs typeface="Nunito"/>
              <a:sym typeface="Nunito"/>
            </a:endParaRPr>
          </a:p>
          <a:p>
            <a:pPr marL="457200" marR="0" lvl="0" indent="0" algn="l" rtl="0">
              <a:lnSpc>
                <a:spcPct val="100000"/>
              </a:lnSpc>
              <a:spcBef>
                <a:spcPts val="0"/>
              </a:spcBef>
              <a:spcAft>
                <a:spcPts val="0"/>
              </a:spcAft>
              <a:buNone/>
            </a:pPr>
            <a:endParaRPr sz="1600">
              <a:solidFill>
                <a:schemeClr val="lt1"/>
              </a:solidFill>
              <a:latin typeface="Nunito"/>
              <a:ea typeface="Nunito"/>
              <a:cs typeface="Nunito"/>
              <a:sym typeface="Nunito"/>
            </a:endParaRPr>
          </a:p>
          <a:p>
            <a:pPr marL="457200" marR="0" lvl="0" indent="-330200" algn="l" rtl="0">
              <a:lnSpc>
                <a:spcPct val="100000"/>
              </a:lnSpc>
              <a:spcBef>
                <a:spcPts val="0"/>
              </a:spcBef>
              <a:spcAft>
                <a:spcPts val="0"/>
              </a:spcAft>
              <a:buClr>
                <a:schemeClr val="lt1"/>
              </a:buClr>
              <a:buSzPts val="1600"/>
              <a:buFont typeface="Nunito"/>
              <a:buChar char="●"/>
            </a:pPr>
            <a:r>
              <a:rPr lang="en-US" sz="1600">
                <a:solidFill>
                  <a:schemeClr val="lt1"/>
                </a:solidFill>
                <a:latin typeface="Nunito"/>
                <a:ea typeface="Nunito"/>
                <a:cs typeface="Nunito"/>
                <a:sym typeface="Nunito"/>
              </a:rPr>
              <a:t>The pouches are each student’s responsibility at all times.</a:t>
            </a:r>
            <a:endParaRPr sz="1600">
              <a:solidFill>
                <a:schemeClr val="lt1"/>
              </a:solidFill>
              <a:latin typeface="Nunito"/>
              <a:ea typeface="Nunito"/>
              <a:cs typeface="Nunito"/>
              <a:sym typeface="Nunito"/>
            </a:endParaRPr>
          </a:p>
          <a:p>
            <a:pPr marL="457200" marR="0" lvl="0" indent="0" algn="l" rtl="0">
              <a:lnSpc>
                <a:spcPct val="100000"/>
              </a:lnSpc>
              <a:spcBef>
                <a:spcPts val="0"/>
              </a:spcBef>
              <a:spcAft>
                <a:spcPts val="0"/>
              </a:spcAft>
              <a:buNone/>
            </a:pPr>
            <a:endParaRPr sz="1600">
              <a:solidFill>
                <a:schemeClr val="lt1"/>
              </a:solidFill>
              <a:latin typeface="Nunito"/>
              <a:ea typeface="Nunito"/>
              <a:cs typeface="Nunito"/>
              <a:sym typeface="Nunito"/>
            </a:endParaRPr>
          </a:p>
          <a:p>
            <a:pPr marL="457200" indent="-330200">
              <a:buClr>
                <a:schemeClr val="lt1"/>
              </a:buClr>
              <a:buSzPts val="1600"/>
              <a:buFont typeface="Nunito"/>
              <a:buChar char="●"/>
            </a:pPr>
            <a:r>
              <a:rPr lang="en-US" sz="1600">
                <a:solidFill>
                  <a:schemeClr val="lt1"/>
                </a:solidFill>
                <a:latin typeface="Nunito"/>
                <a:ea typeface="Nunito"/>
                <a:cs typeface="Nunito"/>
                <a:sym typeface="Nunito"/>
              </a:rPr>
              <a:t>A reminder that all smart watches are banned </a:t>
            </a:r>
            <a:endParaRPr sz="1600">
              <a:solidFill>
                <a:schemeClr val="lt1"/>
              </a:solidFill>
              <a:latin typeface="Nunito"/>
              <a:ea typeface="Nunito"/>
              <a:cs typeface="Nunito"/>
            </a:endParaRPr>
          </a:p>
          <a:p>
            <a:pPr marL="127000">
              <a:buClr>
                <a:schemeClr val="lt1"/>
              </a:buClr>
              <a:buSzPts val="1600"/>
            </a:pPr>
            <a:endParaRPr lang="en-US" sz="1600">
              <a:solidFill>
                <a:schemeClr val="lt1"/>
              </a:solidFill>
              <a:latin typeface="Nunito"/>
              <a:ea typeface="Nunito"/>
              <a:cs typeface="Nunito"/>
            </a:endParaRPr>
          </a:p>
          <a:p>
            <a:pPr marL="457200" marR="0" lvl="0" indent="-330200" algn="l" rtl="0">
              <a:lnSpc>
                <a:spcPct val="100000"/>
              </a:lnSpc>
              <a:spcBef>
                <a:spcPts val="0"/>
              </a:spcBef>
              <a:spcAft>
                <a:spcPts val="0"/>
              </a:spcAft>
              <a:buClr>
                <a:schemeClr val="lt1"/>
              </a:buClr>
              <a:buSzPts val="1600"/>
              <a:buFont typeface="Nunito"/>
              <a:buChar char="●"/>
            </a:pPr>
            <a:r>
              <a:rPr lang="en-US" sz="1600">
                <a:solidFill>
                  <a:schemeClr val="lt1"/>
                </a:solidFill>
                <a:latin typeface="Nunito"/>
                <a:ea typeface="Nunito"/>
                <a:cs typeface="Nunito"/>
                <a:sym typeface="Nunito"/>
              </a:rPr>
              <a:t>Do not pull, pry or tamper with the pouches in any way. Banging or trying to destroying your pouch has resulted in a broken phones.</a:t>
            </a:r>
            <a:endParaRPr sz="1600">
              <a:solidFill>
                <a:schemeClr val="lt1"/>
              </a:solidFill>
              <a:latin typeface="Nunito"/>
              <a:ea typeface="Nunito"/>
              <a:cs typeface="Nunito"/>
              <a:sym typeface="Nunito"/>
            </a:endParaRPr>
          </a:p>
          <a:p>
            <a:pPr marL="457200" marR="0" lvl="3" indent="-317500" algn="l" rtl="0">
              <a:lnSpc>
                <a:spcPct val="100000"/>
              </a:lnSpc>
              <a:spcBef>
                <a:spcPts val="0"/>
              </a:spcBef>
              <a:spcAft>
                <a:spcPts val="0"/>
              </a:spcAft>
              <a:buClr>
                <a:srgbClr val="5B6874"/>
              </a:buClr>
              <a:buSzPts val="2000"/>
              <a:buFont typeface="Arial"/>
              <a:buNone/>
            </a:pPr>
            <a:endParaRPr sz="2000" b="0" i="0" u="none" strike="noStrike" cap="none">
              <a:solidFill>
                <a:srgbClr val="000000"/>
              </a:solidFill>
              <a:latin typeface="Avenir"/>
              <a:ea typeface="Avenir"/>
              <a:cs typeface="Avenir"/>
              <a:sym typeface="Avenir"/>
            </a:endParaRPr>
          </a:p>
        </p:txBody>
      </p:sp>
      <p:sp>
        <p:nvSpPr>
          <p:cNvPr id="559" name="Google Shape;559;p83"/>
          <p:cNvSpPr txBox="1"/>
          <p:nvPr/>
        </p:nvSpPr>
        <p:spPr>
          <a:xfrm>
            <a:off x="737525" y="1435175"/>
            <a:ext cx="7213800" cy="615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US" sz="3500">
                <a:solidFill>
                  <a:srgbClr val="374548"/>
                </a:solidFill>
                <a:highlight>
                  <a:srgbClr val="D5E739"/>
                </a:highlight>
                <a:latin typeface="Bebas Neue"/>
                <a:ea typeface="Bebas Neue"/>
                <a:cs typeface="Bebas Neue"/>
                <a:sym typeface="Bebas Neue"/>
              </a:rPr>
              <a:t>student pouch guidelines</a:t>
            </a:r>
            <a:endParaRPr sz="3500">
              <a:solidFill>
                <a:srgbClr val="374548"/>
              </a:solidFill>
              <a:highlight>
                <a:srgbClr val="D5E739"/>
              </a:highlight>
              <a:latin typeface="Bebas Neue"/>
              <a:ea typeface="Bebas Neue"/>
              <a:cs typeface="Bebas Neue"/>
              <a:sym typeface="Bebas Neue"/>
            </a:endParaRPr>
          </a:p>
        </p:txBody>
      </p:sp>
      <p:pic>
        <p:nvPicPr>
          <p:cNvPr id="560" name="Google Shape;560;p83"/>
          <p:cNvPicPr preferRelativeResize="0"/>
          <p:nvPr/>
        </p:nvPicPr>
        <p:blipFill rotWithShape="1">
          <a:blip r:embed="rId4">
            <a:alphaModFix/>
          </a:blip>
          <a:srcRect l="13644" r="16130"/>
          <a:stretch/>
        </p:blipFill>
        <p:spPr>
          <a:xfrm>
            <a:off x="6844475" y="1264225"/>
            <a:ext cx="4558474" cy="4329551"/>
          </a:xfrm>
          <a:prstGeom prst="rect">
            <a:avLst/>
          </a:prstGeom>
          <a:noFill/>
          <a:ln>
            <a:noFill/>
          </a:ln>
        </p:spPr>
      </p:pic>
      <p:pic>
        <p:nvPicPr>
          <p:cNvPr id="561" name="Google Shape;561;p83"/>
          <p:cNvPicPr preferRelativeResize="0"/>
          <p:nvPr/>
        </p:nvPicPr>
        <p:blipFill>
          <a:blip r:embed="rId5">
            <a:alphaModFix/>
          </a:blip>
          <a:stretch>
            <a:fillRect/>
          </a:stretch>
        </p:blipFill>
        <p:spPr>
          <a:xfrm>
            <a:off x="10670228" y="323979"/>
            <a:ext cx="1214169" cy="329344"/>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
          <a:extLst>
            <a:ext uri="{FF2B5EF4-FFF2-40B4-BE49-F238E27FC236}">
              <a16:creationId xmlns:a16="http://schemas.microsoft.com/office/drawing/2014/main" id="{50FE51E2-1375-3C73-E1BC-1CA92332E2CB}"/>
            </a:ext>
          </a:extLst>
        </p:cNvPr>
        <p:cNvGrpSpPr/>
        <p:nvPr/>
      </p:nvGrpSpPr>
      <p:grpSpPr>
        <a:xfrm>
          <a:off x="0" y="0"/>
          <a:ext cx="0" cy="0"/>
          <a:chOff x="0" y="0"/>
          <a:chExt cx="0" cy="0"/>
        </a:xfrm>
      </p:grpSpPr>
      <p:pic>
        <p:nvPicPr>
          <p:cNvPr id="50" name="Google Shape;50;p2" descr="preencoded.png">
            <a:extLst>
              <a:ext uri="{FF2B5EF4-FFF2-40B4-BE49-F238E27FC236}">
                <a16:creationId xmlns:a16="http://schemas.microsoft.com/office/drawing/2014/main" id="{B39ECF65-8230-C258-580D-C44BECD7446B}"/>
              </a:ext>
            </a:extLst>
          </p:cNvPr>
          <p:cNvPicPr preferRelativeResize="0"/>
          <p:nvPr/>
        </p:nvPicPr>
        <p:blipFill rotWithShape="1">
          <a:blip r:embed="rId4">
            <a:alphaModFix/>
          </a:blip>
          <a:srcRect/>
          <a:stretch/>
        </p:blipFill>
        <p:spPr>
          <a:xfrm>
            <a:off x="0" y="0"/>
            <a:ext cx="12192000" cy="2385913"/>
          </a:xfrm>
          <a:prstGeom prst="rect">
            <a:avLst/>
          </a:prstGeom>
          <a:noFill/>
          <a:ln>
            <a:noFill/>
          </a:ln>
        </p:spPr>
      </p:pic>
      <p:sp>
        <p:nvSpPr>
          <p:cNvPr id="52" name="Google Shape;52;p2">
            <a:extLst>
              <a:ext uri="{FF2B5EF4-FFF2-40B4-BE49-F238E27FC236}">
                <a16:creationId xmlns:a16="http://schemas.microsoft.com/office/drawing/2014/main" id="{572C8514-E22A-7D73-254F-0542FE2BE63B}"/>
              </a:ext>
            </a:extLst>
          </p:cNvPr>
          <p:cNvSpPr/>
          <p:nvPr/>
        </p:nvSpPr>
        <p:spPr>
          <a:xfrm>
            <a:off x="232253" y="3090376"/>
            <a:ext cx="10919500" cy="3449319"/>
          </a:xfrm>
          <a:prstGeom prst="rect">
            <a:avLst/>
          </a:prstGeom>
          <a:noFill/>
          <a:ln>
            <a:noFill/>
          </a:ln>
        </p:spPr>
        <p:txBody>
          <a:bodyPr spcFirstLastPara="1" wrap="square" lIns="0" tIns="0" rIns="0" bIns="0" anchor="t" anchorCtr="0">
            <a:noAutofit/>
          </a:bodyPr>
          <a:lstStyle/>
          <a:p>
            <a:pPr fontAlgn="base"/>
            <a:endParaRPr lang="en-GB" sz="1500">
              <a:latin typeface="+mj-lt"/>
              <a:ea typeface="Roboto" panose="02000000000000000000" pitchFamily="2" charset="0"/>
              <a:cs typeface="Roboto" panose="02000000000000000000" pitchFamily="2" charset="0"/>
            </a:endParaRPr>
          </a:p>
          <a:p>
            <a:pPr>
              <a:lnSpc>
                <a:spcPct val="192857"/>
              </a:lnSpc>
              <a:buClr>
                <a:srgbClr val="666666"/>
              </a:buClr>
              <a:buSzPts val="1400"/>
            </a:pPr>
            <a:endParaRPr sz="1333">
              <a:solidFill>
                <a:schemeClr val="dk1"/>
              </a:solidFill>
              <a:latin typeface="Calibri"/>
              <a:ea typeface="Calibri"/>
              <a:cs typeface="Calibri"/>
              <a:sym typeface="Calibri"/>
            </a:endParaRPr>
          </a:p>
        </p:txBody>
      </p:sp>
      <p:sp>
        <p:nvSpPr>
          <p:cNvPr id="3" name="Google Shape;63;p3">
            <a:extLst>
              <a:ext uri="{FF2B5EF4-FFF2-40B4-BE49-F238E27FC236}">
                <a16:creationId xmlns:a16="http://schemas.microsoft.com/office/drawing/2014/main" id="{3FFCE97E-05AC-3B21-2AC1-455394E3B8CF}"/>
              </a:ext>
            </a:extLst>
          </p:cNvPr>
          <p:cNvSpPr/>
          <p:nvPr/>
        </p:nvSpPr>
        <p:spPr>
          <a:xfrm>
            <a:off x="386259" y="909448"/>
            <a:ext cx="8476280" cy="566402"/>
          </a:xfrm>
          <a:prstGeom prst="rect">
            <a:avLst/>
          </a:prstGeom>
          <a:noFill/>
          <a:ln>
            <a:noFill/>
          </a:ln>
        </p:spPr>
        <p:txBody>
          <a:bodyPr spcFirstLastPara="1" wrap="square" lIns="0" tIns="0" rIns="0" bIns="0" anchor="t" anchorCtr="0">
            <a:noAutofit/>
          </a:bodyPr>
          <a:lstStyle/>
          <a:p>
            <a:pPr>
              <a:lnSpc>
                <a:spcPct val="124242"/>
              </a:lnSpc>
              <a:buClr>
                <a:srgbClr val="FFB612"/>
              </a:buClr>
              <a:buSzPts val="3300"/>
              <a:buFont typeface="Poppins Light"/>
            </a:pPr>
            <a:r>
              <a:rPr lang="en-GB" sz="2750">
                <a:solidFill>
                  <a:srgbClr val="FFB612"/>
                </a:solidFill>
                <a:latin typeface="Poppins Light"/>
                <a:ea typeface="Poppins Light"/>
                <a:cs typeface="Poppins Light"/>
                <a:sym typeface="Poppins Light"/>
              </a:rPr>
              <a:t>Special Circumstances for Mobile Phone Use</a:t>
            </a:r>
            <a:endParaRPr lang="en-US" sz="2750">
              <a:solidFill>
                <a:schemeClr val="dk1"/>
              </a:solidFill>
              <a:latin typeface="Calibri"/>
              <a:ea typeface="Calibri"/>
              <a:cs typeface="Calibri"/>
            </a:endParaRPr>
          </a:p>
        </p:txBody>
      </p:sp>
      <p:sp>
        <p:nvSpPr>
          <p:cNvPr id="10" name="Rectangle 6">
            <a:extLst>
              <a:ext uri="{FF2B5EF4-FFF2-40B4-BE49-F238E27FC236}">
                <a16:creationId xmlns:a16="http://schemas.microsoft.com/office/drawing/2014/main" id="{1A8EE6F6-EB6C-BD8F-D36E-5688FA6705F0}"/>
              </a:ext>
            </a:extLst>
          </p:cNvPr>
          <p:cNvSpPr>
            <a:spLocks noChangeArrowheads="1"/>
          </p:cNvSpPr>
          <p:nvPr/>
        </p:nvSpPr>
        <p:spPr bwMode="auto">
          <a:xfrm>
            <a:off x="386259" y="3087081"/>
            <a:ext cx="11573488" cy="3039294"/>
          </a:xfrm>
          <a:prstGeom prst="rect">
            <a:avLst/>
          </a:prstGeom>
          <a:solidFill>
            <a:srgbClr val="FFF7E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anchor="ctr" anchorCtr="0" compatLnSpc="1">
            <a:prstTxWarp prst="textNoShape">
              <a:avLst/>
            </a:prstTxWarp>
            <a:spAutoFit/>
          </a:bodyPr>
          <a:lstStyle/>
          <a:p>
            <a:pPr eaLnBrk="0" fontAlgn="base" hangingPunct="0">
              <a:spcBef>
                <a:spcPct val="0"/>
              </a:spcBef>
              <a:spcAft>
                <a:spcPct val="0"/>
              </a:spcAft>
              <a:buClrTx/>
            </a:pPr>
            <a:r>
              <a:rPr lang="en-GB" sz="1750" b="1"/>
              <a:t>Students with certain medical conditions</a:t>
            </a:r>
          </a:p>
          <a:p>
            <a:pPr defTabSz="761970" eaLnBrk="0" fontAlgn="base" hangingPunct="0">
              <a:spcBef>
                <a:spcPct val="0"/>
              </a:spcBef>
              <a:spcAft>
                <a:spcPct val="0"/>
              </a:spcAft>
              <a:buClrTx/>
            </a:pPr>
            <a:r>
              <a:rPr lang="en-GB" sz="1750"/>
              <a:t>For students with certain medical conditions e.g. Type 1 Diabetes will have a </a:t>
            </a:r>
            <a:r>
              <a:rPr lang="en-GB" sz="1750" err="1"/>
              <a:t>velcro</a:t>
            </a:r>
            <a:r>
              <a:rPr lang="en-GB" sz="1750"/>
              <a:t> </a:t>
            </a:r>
            <a:r>
              <a:rPr lang="en-GB" sz="1750" err="1"/>
              <a:t>Yondr</a:t>
            </a:r>
            <a:r>
              <a:rPr lang="en-GB" sz="1750"/>
              <a:t> pouch that they can open at any time or they can choose to not purchase a pouch.  </a:t>
            </a:r>
          </a:p>
          <a:p>
            <a:pPr defTabSz="761970" eaLnBrk="0" fontAlgn="base" hangingPunct="0">
              <a:spcBef>
                <a:spcPct val="0"/>
              </a:spcBef>
              <a:spcAft>
                <a:spcPct val="0"/>
              </a:spcAft>
              <a:buClrTx/>
            </a:pPr>
            <a:endParaRPr lang="en-US" altLang="en-US" sz="1750" b="1">
              <a:solidFill>
                <a:schemeClr val="tx1"/>
              </a:solidFill>
              <a:latin typeface="Arial" panose="020B0604020202020204" pitchFamily="34" charset="0"/>
            </a:endParaRPr>
          </a:p>
          <a:p>
            <a:pPr defTabSz="761970" eaLnBrk="0" fontAlgn="base" hangingPunct="0">
              <a:spcBef>
                <a:spcPct val="0"/>
              </a:spcBef>
              <a:spcAft>
                <a:spcPct val="0"/>
              </a:spcAft>
              <a:buClrTx/>
            </a:pPr>
            <a:r>
              <a:rPr lang="en-US" altLang="en-US" sz="1750" b="1">
                <a:solidFill>
                  <a:schemeClr val="tx1"/>
                </a:solidFill>
              </a:rPr>
              <a:t>Subjects that require mobile phone use:</a:t>
            </a:r>
          </a:p>
          <a:p>
            <a:pPr eaLnBrk="0" fontAlgn="base" hangingPunct="0">
              <a:spcBef>
                <a:spcPct val="0"/>
              </a:spcBef>
              <a:spcAft>
                <a:spcPct val="0"/>
              </a:spcAft>
              <a:buClrTx/>
            </a:pPr>
            <a:r>
              <a:rPr lang="en-US" altLang="en-US" sz="1750">
                <a:solidFill>
                  <a:schemeClr val="tx1"/>
                </a:solidFill>
              </a:rPr>
              <a:t>There are certain subjects in which students may need to use their mobile phones (e.g. - Art). These departments will have portable magnets available. </a:t>
            </a:r>
          </a:p>
          <a:p>
            <a:pPr>
              <a:spcBef>
                <a:spcPct val="0"/>
              </a:spcBef>
              <a:spcAft>
                <a:spcPct val="0"/>
              </a:spcAft>
              <a:buClrTx/>
            </a:pPr>
            <a:endParaRPr lang="en-US" altLang="en-US" sz="1750">
              <a:solidFill>
                <a:schemeClr val="tx1"/>
              </a:solidFill>
            </a:endParaRPr>
          </a:p>
          <a:p>
            <a:pPr>
              <a:spcBef>
                <a:spcPct val="0"/>
              </a:spcBef>
              <a:spcAft>
                <a:spcPct val="0"/>
              </a:spcAft>
              <a:buClrTx/>
            </a:pPr>
            <a:r>
              <a:rPr lang="en-US" altLang="en-US" sz="1750">
                <a:solidFill>
                  <a:schemeClr val="tx1"/>
                </a:solidFill>
              </a:rPr>
              <a:t>Students on fixtures will unlock as they depart at the main office or with the PE staff.</a:t>
            </a:r>
            <a:endParaRPr lang="en-US">
              <a:solidFill>
                <a:schemeClr val="tx1"/>
              </a:solidFill>
            </a:endParaRPr>
          </a:p>
          <a:p>
            <a:pPr defTabSz="761970" eaLnBrk="0" fontAlgn="base" hangingPunct="0">
              <a:spcBef>
                <a:spcPct val="0"/>
              </a:spcBef>
              <a:spcAft>
                <a:spcPct val="0"/>
              </a:spcAft>
              <a:buClrTx/>
            </a:pPr>
            <a:endParaRPr lang="en-US" altLang="en-US" sz="1750">
              <a:solidFill>
                <a:schemeClr val="tx1"/>
              </a:solidFill>
              <a:latin typeface="Arial" panose="020B0604020202020204" pitchFamily="34" charset="0"/>
            </a:endParaRPr>
          </a:p>
          <a:p>
            <a:pPr defTabSz="761970" eaLnBrk="0" fontAlgn="base" hangingPunct="0">
              <a:spcBef>
                <a:spcPct val="0"/>
              </a:spcBef>
              <a:spcAft>
                <a:spcPct val="0"/>
              </a:spcAft>
              <a:buClrTx/>
            </a:pPr>
            <a:endParaRPr lang="en-US" altLang="en-US" sz="1750">
              <a:solidFill>
                <a:schemeClr val="tx1"/>
              </a:solidFill>
            </a:endParaRPr>
          </a:p>
        </p:txBody>
      </p:sp>
      <p:pic>
        <p:nvPicPr>
          <p:cNvPr id="11" name="Picture 10" descr="A logo with text on it&#10;&#10;AI-generated content may be incorrect.">
            <a:extLst>
              <a:ext uri="{FF2B5EF4-FFF2-40B4-BE49-F238E27FC236}">
                <a16:creationId xmlns:a16="http://schemas.microsoft.com/office/drawing/2014/main" id="{F6E28E73-3747-3632-ACFE-8B80F4353F7F}"/>
              </a:ext>
            </a:extLst>
          </p:cNvPr>
          <p:cNvPicPr>
            <a:picLocks noChangeAspect="1"/>
          </p:cNvPicPr>
          <p:nvPr/>
        </p:nvPicPr>
        <p:blipFill>
          <a:blip r:embed="rId5"/>
          <a:stretch>
            <a:fillRect/>
          </a:stretch>
        </p:blipFill>
        <p:spPr>
          <a:xfrm>
            <a:off x="8849785" y="179995"/>
            <a:ext cx="3109962" cy="1620573"/>
          </a:xfrm>
          <a:prstGeom prst="rect">
            <a:avLst/>
          </a:prstGeom>
        </p:spPr>
      </p:pic>
    </p:spTree>
    <p:extLst>
      <p:ext uri="{BB962C8B-B14F-4D97-AF65-F5344CB8AC3E}">
        <p14:creationId xmlns:p14="http://schemas.microsoft.com/office/powerpoint/2010/main" val="1598228321"/>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2" name="Google Shape;50;p2" descr="preencoded.png">
            <a:extLst>
              <a:ext uri="{FF2B5EF4-FFF2-40B4-BE49-F238E27FC236}">
                <a16:creationId xmlns:a16="http://schemas.microsoft.com/office/drawing/2014/main" id="{69D8647A-8CC8-89D5-4877-433D7EFF59FB}"/>
              </a:ext>
            </a:extLst>
          </p:cNvPr>
          <p:cNvPicPr preferRelativeResize="0"/>
          <p:nvPr/>
        </p:nvPicPr>
        <p:blipFill rotWithShape="1">
          <a:blip r:embed="rId4">
            <a:alphaModFix/>
          </a:blip>
          <a:srcRect/>
          <a:stretch/>
        </p:blipFill>
        <p:spPr>
          <a:xfrm>
            <a:off x="0" y="0"/>
            <a:ext cx="12192000" cy="2385913"/>
          </a:xfrm>
          <a:prstGeom prst="rect">
            <a:avLst/>
          </a:prstGeom>
          <a:noFill/>
          <a:ln>
            <a:noFill/>
          </a:ln>
        </p:spPr>
      </p:pic>
      <p:sp>
        <p:nvSpPr>
          <p:cNvPr id="88" name="Google Shape;88;g341141a47b2_0_42"/>
          <p:cNvSpPr/>
          <p:nvPr/>
        </p:nvSpPr>
        <p:spPr>
          <a:xfrm>
            <a:off x="6367345" y="4247782"/>
            <a:ext cx="5609304" cy="1260987"/>
          </a:xfrm>
          <a:prstGeom prst="rect">
            <a:avLst/>
          </a:prstGeom>
          <a:noFill/>
          <a:ln>
            <a:noFill/>
          </a:ln>
        </p:spPr>
        <p:txBody>
          <a:bodyPr spcFirstLastPara="1" wrap="square" lIns="0" tIns="0" rIns="0" bIns="0" anchor="t" anchorCtr="0">
            <a:noAutofit/>
          </a:bodyPr>
          <a:lstStyle/>
          <a:p>
            <a:pPr>
              <a:lnSpc>
                <a:spcPct val="161290"/>
              </a:lnSpc>
              <a:buClr>
                <a:srgbClr val="FFFFFF"/>
              </a:buClr>
              <a:buSzPts val="1550"/>
            </a:pPr>
            <a:r>
              <a:rPr lang="en-US" sz="1292">
                <a:solidFill>
                  <a:srgbClr val="FFFFFF"/>
                </a:solidFill>
                <a:latin typeface="Roboto Light"/>
                <a:ea typeface="Roboto Light"/>
                <a:cs typeface="Roboto Light"/>
                <a:sym typeface="Roboto Light"/>
              </a:rPr>
              <a:t>detox box. Tutors must also email Student Services to inform them that the student is on their way.</a:t>
            </a:r>
            <a:endParaRPr sz="1292">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DDC56DF-4736-F107-F081-998AB3B05A93}"/>
              </a:ext>
            </a:extLst>
          </p:cNvPr>
          <p:cNvPicPr>
            <a:picLocks noChangeAspect="1"/>
          </p:cNvPicPr>
          <p:nvPr/>
        </p:nvPicPr>
        <p:blipFill>
          <a:blip r:embed="rId5"/>
          <a:stretch>
            <a:fillRect/>
          </a:stretch>
        </p:blipFill>
        <p:spPr>
          <a:xfrm>
            <a:off x="94074" y="2379674"/>
            <a:ext cx="6449723" cy="4419151"/>
          </a:xfrm>
          <a:prstGeom prst="rect">
            <a:avLst/>
          </a:prstGeom>
        </p:spPr>
      </p:pic>
      <p:sp>
        <p:nvSpPr>
          <p:cNvPr id="4" name="TextBox 3">
            <a:extLst>
              <a:ext uri="{FF2B5EF4-FFF2-40B4-BE49-F238E27FC236}">
                <a16:creationId xmlns:a16="http://schemas.microsoft.com/office/drawing/2014/main" id="{47FC557E-EAB1-827C-7FC1-9BDC1EE30DE0}"/>
              </a:ext>
            </a:extLst>
          </p:cNvPr>
          <p:cNvSpPr txBox="1"/>
          <p:nvPr/>
        </p:nvSpPr>
        <p:spPr>
          <a:xfrm>
            <a:off x="6725685" y="2379674"/>
            <a:ext cx="5197928" cy="4026808"/>
          </a:xfrm>
          <a:prstGeom prst="rect">
            <a:avLst/>
          </a:prstGeom>
          <a:solidFill>
            <a:srgbClr val="FFF7E1"/>
          </a:solidFill>
        </p:spPr>
        <p:txBody>
          <a:bodyPr wrap="square" lIns="76200" tIns="38100" rIns="76200" bIns="38100" rtlCol="0" anchor="t">
            <a:spAutoFit/>
          </a:bodyPr>
          <a:lstStyle/>
          <a:p>
            <a:pPr algn="ctr"/>
            <a:r>
              <a:rPr lang="en-US" sz="2000">
                <a:solidFill>
                  <a:schemeClr val="tx1"/>
                </a:solidFill>
                <a:latin typeface="+mn-lt"/>
                <a:ea typeface="Poppins Light"/>
                <a:cs typeface="Poppins Light"/>
                <a:sym typeface="Poppins"/>
              </a:rPr>
              <a:t>Your parents will complete a form if you are </a:t>
            </a:r>
            <a:r>
              <a:rPr lang="en-US" sz="2000" b="1" u="sng">
                <a:solidFill>
                  <a:schemeClr val="tx1"/>
                </a:solidFill>
                <a:latin typeface="+mn-lt"/>
                <a:ea typeface="Poppins"/>
                <a:cs typeface="Poppins"/>
                <a:sym typeface="Poppins"/>
              </a:rPr>
              <a:t>NOT</a:t>
            </a:r>
            <a:r>
              <a:rPr lang="en-US" sz="2000">
                <a:solidFill>
                  <a:schemeClr val="tx1"/>
                </a:solidFill>
                <a:latin typeface="+mn-lt"/>
                <a:ea typeface="Poppins Light"/>
                <a:cs typeface="Poppins Light"/>
                <a:sym typeface="Poppins Light"/>
              </a:rPr>
              <a:t> bringing a mobile phone into school</a:t>
            </a:r>
          </a:p>
          <a:p>
            <a:pPr algn="ctr"/>
            <a:endParaRPr lang="en-US" sz="2000">
              <a:solidFill>
                <a:schemeClr val="tx1"/>
              </a:solidFill>
              <a:ea typeface="Roboto Light"/>
              <a:cs typeface="Roboto Light"/>
              <a:sym typeface="Roboto Light"/>
            </a:endParaRPr>
          </a:p>
          <a:p>
            <a:pPr algn="ctr"/>
            <a:endParaRPr lang="en-US" sz="2000">
              <a:solidFill>
                <a:schemeClr val="tx1"/>
              </a:solidFill>
              <a:ea typeface="Roboto Light"/>
              <a:cs typeface="Roboto Light"/>
              <a:sym typeface="Roboto Light"/>
            </a:endParaRPr>
          </a:p>
          <a:p>
            <a:pPr algn="ctr"/>
            <a:r>
              <a:rPr lang="en-US" sz="2000">
                <a:solidFill>
                  <a:schemeClr val="tx1"/>
                </a:solidFill>
                <a:ea typeface="Roboto Light"/>
                <a:cs typeface="Roboto Light"/>
                <a:sym typeface="Roboto Light"/>
              </a:rPr>
              <a:t>If a student has brought their mobile phone into Period 1 and has either forgotten their Yondr pouch or has a damaged Yondr pouch that won't lock, teachers will send them to the main office in order to drop their mobile phone into the digital detox box. Students who are late to school will do the same. </a:t>
            </a:r>
            <a:endParaRPr lang="en-US" sz="3000">
              <a:solidFill>
                <a:schemeClr val="tx1"/>
              </a:solidFill>
              <a:latin typeface="+mn-lt"/>
              <a:ea typeface="Poppins Light"/>
              <a:cs typeface="Poppins Light"/>
              <a:sym typeface="Poppins Light"/>
            </a:endParaRPr>
          </a:p>
          <a:p>
            <a:pPr algn="ctr"/>
            <a:endParaRPr lang="en-GB" sz="1667">
              <a:solidFill>
                <a:schemeClr val="tx1"/>
              </a:solidFill>
              <a:latin typeface="+mj-lt"/>
            </a:endParaRPr>
          </a:p>
        </p:txBody>
      </p:sp>
      <p:sp>
        <p:nvSpPr>
          <p:cNvPr id="5" name="Google Shape;63;p3">
            <a:extLst>
              <a:ext uri="{FF2B5EF4-FFF2-40B4-BE49-F238E27FC236}">
                <a16:creationId xmlns:a16="http://schemas.microsoft.com/office/drawing/2014/main" id="{AD32D3D7-96EF-C522-04D9-4A0F7DCA30C1}"/>
              </a:ext>
            </a:extLst>
          </p:cNvPr>
          <p:cNvSpPr/>
          <p:nvPr/>
        </p:nvSpPr>
        <p:spPr>
          <a:xfrm>
            <a:off x="386259" y="909448"/>
            <a:ext cx="8476280" cy="566402"/>
          </a:xfrm>
          <a:prstGeom prst="rect">
            <a:avLst/>
          </a:prstGeom>
          <a:noFill/>
          <a:ln>
            <a:noFill/>
          </a:ln>
        </p:spPr>
        <p:txBody>
          <a:bodyPr spcFirstLastPara="1" wrap="square" lIns="0" tIns="0" rIns="0" bIns="0" anchor="t" anchorCtr="0">
            <a:noAutofit/>
          </a:bodyPr>
          <a:lstStyle/>
          <a:p>
            <a:pPr>
              <a:lnSpc>
                <a:spcPct val="124242"/>
              </a:lnSpc>
              <a:buClr>
                <a:srgbClr val="FFB612"/>
              </a:buClr>
              <a:buSzPts val="3300"/>
              <a:buFont typeface="Poppins Light"/>
            </a:pPr>
            <a:r>
              <a:rPr lang="en-GB" sz="2750">
                <a:solidFill>
                  <a:srgbClr val="FFB612"/>
                </a:solidFill>
                <a:latin typeface="Poppins Light"/>
                <a:ea typeface="Calibri"/>
                <a:cs typeface="Poppins Light"/>
                <a:sym typeface="Poppins Light"/>
              </a:rPr>
              <a:t>Logistics</a:t>
            </a:r>
            <a:endParaRPr lang="en-US" sz="2750">
              <a:solidFill>
                <a:schemeClr val="dk1"/>
              </a:solidFill>
              <a:latin typeface="Calibri"/>
              <a:ea typeface="Calibri"/>
              <a:cs typeface="Calibri"/>
            </a:endParaRPr>
          </a:p>
        </p:txBody>
      </p:sp>
      <p:pic>
        <p:nvPicPr>
          <p:cNvPr id="6" name="Picture 5" descr="A logo with text on it&#10;&#10;AI-generated content may be incorrect.">
            <a:extLst>
              <a:ext uri="{FF2B5EF4-FFF2-40B4-BE49-F238E27FC236}">
                <a16:creationId xmlns:a16="http://schemas.microsoft.com/office/drawing/2014/main" id="{F0F4BD4B-A90B-662D-8D07-87CAD06D4DF9}"/>
              </a:ext>
            </a:extLst>
          </p:cNvPr>
          <p:cNvPicPr>
            <a:picLocks noChangeAspect="1"/>
          </p:cNvPicPr>
          <p:nvPr/>
        </p:nvPicPr>
        <p:blipFill>
          <a:blip r:embed="rId6"/>
          <a:stretch>
            <a:fillRect/>
          </a:stretch>
        </p:blipFill>
        <p:spPr>
          <a:xfrm>
            <a:off x="8849785" y="179995"/>
            <a:ext cx="3109962" cy="1620573"/>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2C2C91C9-6FE6-2E66-2D43-24F0D877457D}"/>
            </a:ext>
          </a:extLst>
        </p:cNvPr>
        <p:cNvGrpSpPr/>
        <p:nvPr/>
      </p:nvGrpSpPr>
      <p:grpSpPr>
        <a:xfrm>
          <a:off x="0" y="0"/>
          <a:ext cx="0" cy="0"/>
          <a:chOff x="0" y="0"/>
          <a:chExt cx="0" cy="0"/>
        </a:xfrm>
      </p:grpSpPr>
      <p:pic>
        <p:nvPicPr>
          <p:cNvPr id="16" name="Google Shape;50;p2" descr="preencoded.png">
            <a:extLst>
              <a:ext uri="{FF2B5EF4-FFF2-40B4-BE49-F238E27FC236}">
                <a16:creationId xmlns:a16="http://schemas.microsoft.com/office/drawing/2014/main" id="{56B9D5B3-D3A2-F4E7-06C2-3068D91D7D28}"/>
              </a:ext>
            </a:extLst>
          </p:cNvPr>
          <p:cNvPicPr preferRelativeResize="0"/>
          <p:nvPr/>
        </p:nvPicPr>
        <p:blipFill rotWithShape="1">
          <a:blip r:embed="rId4">
            <a:alphaModFix/>
          </a:blip>
          <a:srcRect/>
          <a:stretch/>
        </p:blipFill>
        <p:spPr>
          <a:xfrm>
            <a:off x="0" y="0"/>
            <a:ext cx="12192000" cy="2385913"/>
          </a:xfrm>
          <a:prstGeom prst="rect">
            <a:avLst/>
          </a:prstGeom>
          <a:noFill/>
          <a:ln>
            <a:noFill/>
          </a:ln>
        </p:spPr>
      </p:pic>
      <p:sp>
        <p:nvSpPr>
          <p:cNvPr id="97" name="Google Shape;97;g341141a47b2_0_103">
            <a:extLst>
              <a:ext uri="{FF2B5EF4-FFF2-40B4-BE49-F238E27FC236}">
                <a16:creationId xmlns:a16="http://schemas.microsoft.com/office/drawing/2014/main" id="{D3261658-A674-CEA0-3A6D-1756890EC0DB}"/>
              </a:ext>
            </a:extLst>
          </p:cNvPr>
          <p:cNvSpPr/>
          <p:nvPr/>
        </p:nvSpPr>
        <p:spPr>
          <a:xfrm>
            <a:off x="709532" y="771697"/>
            <a:ext cx="7777750" cy="442250"/>
          </a:xfrm>
          <a:prstGeom prst="rect">
            <a:avLst/>
          </a:prstGeom>
          <a:noFill/>
          <a:ln>
            <a:noFill/>
          </a:ln>
        </p:spPr>
        <p:txBody>
          <a:bodyPr spcFirstLastPara="1" wrap="square" lIns="0" tIns="0" rIns="0" bIns="0" anchor="t" anchorCtr="0">
            <a:noAutofit/>
          </a:bodyPr>
          <a:lstStyle/>
          <a:p>
            <a:pPr>
              <a:lnSpc>
                <a:spcPct val="125757"/>
              </a:lnSpc>
              <a:buClr>
                <a:srgbClr val="FFB612"/>
              </a:buClr>
              <a:buSzPts val="3300"/>
            </a:pPr>
            <a:r>
              <a:rPr lang="en-US" sz="2750">
                <a:solidFill>
                  <a:srgbClr val="FFB612"/>
                </a:solidFill>
                <a:latin typeface="Poppins Light"/>
                <a:ea typeface="Calibri"/>
                <a:cs typeface="Poppins Light"/>
                <a:sym typeface="Poppins Light"/>
              </a:rPr>
              <a:t>Unlocking device location </a:t>
            </a:r>
            <a:endParaRPr sz="2750">
              <a:solidFill>
                <a:schemeClr val="dk1"/>
              </a:solidFill>
              <a:latin typeface="Calibri"/>
              <a:ea typeface="Calibri"/>
              <a:cs typeface="Calibri"/>
              <a:sym typeface="Calibri"/>
            </a:endParaRPr>
          </a:p>
        </p:txBody>
      </p:sp>
      <p:sp>
        <p:nvSpPr>
          <p:cNvPr id="100" name="Google Shape;100;g341141a47b2_0_103">
            <a:extLst>
              <a:ext uri="{FF2B5EF4-FFF2-40B4-BE49-F238E27FC236}">
                <a16:creationId xmlns:a16="http://schemas.microsoft.com/office/drawing/2014/main" id="{B14008E8-A6C5-11FA-6903-38B88EF366CD}"/>
              </a:ext>
            </a:extLst>
          </p:cNvPr>
          <p:cNvSpPr/>
          <p:nvPr/>
        </p:nvSpPr>
        <p:spPr>
          <a:xfrm>
            <a:off x="1061244" y="1665982"/>
            <a:ext cx="4735500" cy="2263750"/>
          </a:xfrm>
          <a:prstGeom prst="rect">
            <a:avLst/>
          </a:prstGeom>
          <a:noFill/>
          <a:ln>
            <a:noFill/>
          </a:ln>
        </p:spPr>
        <p:txBody>
          <a:bodyPr spcFirstLastPara="1" wrap="square" lIns="0" tIns="0" rIns="0" bIns="0" anchor="t" anchorCtr="0">
            <a:noAutofit/>
          </a:bodyPr>
          <a:lstStyle/>
          <a:p>
            <a:pPr algn="just">
              <a:lnSpc>
                <a:spcPct val="203846"/>
              </a:lnSpc>
              <a:buClr>
                <a:srgbClr val="666666"/>
              </a:buClr>
              <a:buSzPts val="1300"/>
            </a:pPr>
            <a:endParaRPr lang="en-US" sz="1083">
              <a:solidFill>
                <a:schemeClr val="dk1"/>
              </a:solidFill>
              <a:latin typeface="Calibri"/>
              <a:ea typeface="Calibri"/>
              <a:cs typeface="Calibri"/>
            </a:endParaRPr>
          </a:p>
        </p:txBody>
      </p:sp>
      <p:sp>
        <p:nvSpPr>
          <p:cNvPr id="103" name="Google Shape;103;g341141a47b2_0_103">
            <a:extLst>
              <a:ext uri="{FF2B5EF4-FFF2-40B4-BE49-F238E27FC236}">
                <a16:creationId xmlns:a16="http://schemas.microsoft.com/office/drawing/2014/main" id="{D0A0A81B-F717-913E-FA45-E490080F49A1}"/>
              </a:ext>
            </a:extLst>
          </p:cNvPr>
          <p:cNvSpPr/>
          <p:nvPr/>
        </p:nvSpPr>
        <p:spPr>
          <a:xfrm>
            <a:off x="6504087" y="1665982"/>
            <a:ext cx="4735500" cy="1414750"/>
          </a:xfrm>
          <a:prstGeom prst="rect">
            <a:avLst/>
          </a:prstGeom>
          <a:noFill/>
          <a:ln>
            <a:noFill/>
          </a:ln>
        </p:spPr>
        <p:txBody>
          <a:bodyPr spcFirstLastPara="1" wrap="square" lIns="0" tIns="0" rIns="0" bIns="0" anchor="t" anchorCtr="0">
            <a:noAutofit/>
          </a:bodyPr>
          <a:lstStyle/>
          <a:p>
            <a:pPr algn="just">
              <a:lnSpc>
                <a:spcPct val="160606"/>
              </a:lnSpc>
              <a:buClr>
                <a:srgbClr val="666666"/>
              </a:buClr>
              <a:buSzPts val="1300"/>
            </a:pPr>
            <a:endParaRPr sz="1375">
              <a:solidFill>
                <a:schemeClr val="dk1"/>
              </a:solidFill>
              <a:latin typeface="Calibri"/>
              <a:ea typeface="Calibri"/>
              <a:cs typeface="Calibri"/>
              <a:sym typeface="Calibri"/>
            </a:endParaRPr>
          </a:p>
        </p:txBody>
      </p:sp>
      <p:sp>
        <p:nvSpPr>
          <p:cNvPr id="109" name="Google Shape;109;g341141a47b2_0_103">
            <a:extLst>
              <a:ext uri="{FF2B5EF4-FFF2-40B4-BE49-F238E27FC236}">
                <a16:creationId xmlns:a16="http://schemas.microsoft.com/office/drawing/2014/main" id="{A7E1F975-9A34-8161-8F8F-BE389F7A3B8D}"/>
              </a:ext>
            </a:extLst>
          </p:cNvPr>
          <p:cNvSpPr/>
          <p:nvPr/>
        </p:nvSpPr>
        <p:spPr>
          <a:xfrm>
            <a:off x="6504087" y="4100417"/>
            <a:ext cx="4735500" cy="1414750"/>
          </a:xfrm>
          <a:prstGeom prst="rect">
            <a:avLst/>
          </a:prstGeom>
          <a:noFill/>
          <a:ln>
            <a:noFill/>
          </a:ln>
        </p:spPr>
        <p:txBody>
          <a:bodyPr spcFirstLastPara="1" wrap="square" lIns="0" tIns="0" rIns="0" bIns="0" anchor="t" anchorCtr="0">
            <a:noAutofit/>
          </a:bodyPr>
          <a:lstStyle/>
          <a:p>
            <a:pPr algn="just">
              <a:lnSpc>
                <a:spcPct val="203846"/>
              </a:lnSpc>
              <a:buClr>
                <a:srgbClr val="666666"/>
              </a:buClr>
              <a:buSzPts val="1300"/>
            </a:pPr>
            <a:endParaRPr sz="1083">
              <a:solidFill>
                <a:schemeClr val="dk1"/>
              </a:solidFill>
              <a:latin typeface="Calibri"/>
              <a:ea typeface="Calibri"/>
              <a:cs typeface="Calibri"/>
              <a:sym typeface="Calibri"/>
            </a:endParaRPr>
          </a:p>
        </p:txBody>
      </p:sp>
      <p:pic>
        <p:nvPicPr>
          <p:cNvPr id="1026" name="Picture 2" descr="Picture 704048579, Picture">
            <a:extLst>
              <a:ext uri="{FF2B5EF4-FFF2-40B4-BE49-F238E27FC236}">
                <a16:creationId xmlns:a16="http://schemas.microsoft.com/office/drawing/2014/main" id="{5ECB0BB8-07A0-C554-4F48-07D9AA9479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122"/>
          <a:stretch>
            <a:fillRect/>
          </a:stretch>
        </p:blipFill>
        <p:spPr bwMode="auto">
          <a:xfrm>
            <a:off x="1466727" y="2753272"/>
            <a:ext cx="9367377" cy="337260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727FD64-3DB8-5573-F2A0-269B95C88891}"/>
              </a:ext>
            </a:extLst>
          </p:cNvPr>
          <p:cNvSpPr/>
          <p:nvPr/>
        </p:nvSpPr>
        <p:spPr>
          <a:xfrm>
            <a:off x="4759435" y="4553661"/>
            <a:ext cx="263071" cy="2541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67"/>
          </a:p>
        </p:txBody>
      </p:sp>
      <p:sp>
        <p:nvSpPr>
          <p:cNvPr id="3" name="Oval 2">
            <a:extLst>
              <a:ext uri="{FF2B5EF4-FFF2-40B4-BE49-F238E27FC236}">
                <a16:creationId xmlns:a16="http://schemas.microsoft.com/office/drawing/2014/main" id="{568ABE2D-87E0-151E-0264-C3830600E890}"/>
              </a:ext>
            </a:extLst>
          </p:cNvPr>
          <p:cNvSpPr/>
          <p:nvPr/>
        </p:nvSpPr>
        <p:spPr>
          <a:xfrm>
            <a:off x="1763002" y="6116379"/>
            <a:ext cx="263071" cy="2541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67"/>
          </a:p>
        </p:txBody>
      </p:sp>
      <p:sp>
        <p:nvSpPr>
          <p:cNvPr id="4" name="Oval 3">
            <a:extLst>
              <a:ext uri="{FF2B5EF4-FFF2-40B4-BE49-F238E27FC236}">
                <a16:creationId xmlns:a16="http://schemas.microsoft.com/office/drawing/2014/main" id="{C3F4DD27-A63D-C1A7-84DA-DFF9171409D2}"/>
              </a:ext>
            </a:extLst>
          </p:cNvPr>
          <p:cNvSpPr/>
          <p:nvPr/>
        </p:nvSpPr>
        <p:spPr>
          <a:xfrm>
            <a:off x="3799545" y="4770675"/>
            <a:ext cx="263071" cy="2541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67"/>
          </a:p>
        </p:txBody>
      </p:sp>
      <p:sp>
        <p:nvSpPr>
          <p:cNvPr id="5" name="Oval 4">
            <a:extLst>
              <a:ext uri="{FF2B5EF4-FFF2-40B4-BE49-F238E27FC236}">
                <a16:creationId xmlns:a16="http://schemas.microsoft.com/office/drawing/2014/main" id="{60CBFFCB-906A-95DB-E537-7D16A7BF4858}"/>
              </a:ext>
            </a:extLst>
          </p:cNvPr>
          <p:cNvSpPr/>
          <p:nvPr/>
        </p:nvSpPr>
        <p:spPr>
          <a:xfrm>
            <a:off x="8871547" y="5877377"/>
            <a:ext cx="263071" cy="2541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67"/>
          </a:p>
        </p:txBody>
      </p:sp>
      <p:sp>
        <p:nvSpPr>
          <p:cNvPr id="6" name="Oval 5">
            <a:extLst>
              <a:ext uri="{FF2B5EF4-FFF2-40B4-BE49-F238E27FC236}">
                <a16:creationId xmlns:a16="http://schemas.microsoft.com/office/drawing/2014/main" id="{2AAC43D4-2133-F0EB-9FAD-C8303E7C5550}"/>
              </a:ext>
            </a:extLst>
          </p:cNvPr>
          <p:cNvSpPr/>
          <p:nvPr/>
        </p:nvSpPr>
        <p:spPr>
          <a:xfrm>
            <a:off x="1637711" y="5611305"/>
            <a:ext cx="263071" cy="2541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67"/>
          </a:p>
        </p:txBody>
      </p:sp>
      <p:sp>
        <p:nvSpPr>
          <p:cNvPr id="8" name="Oval 7">
            <a:extLst>
              <a:ext uri="{FF2B5EF4-FFF2-40B4-BE49-F238E27FC236}">
                <a16:creationId xmlns:a16="http://schemas.microsoft.com/office/drawing/2014/main" id="{D3BEA72F-1EBB-D5C8-1E21-164771D9D37D}"/>
              </a:ext>
            </a:extLst>
          </p:cNvPr>
          <p:cNvSpPr/>
          <p:nvPr/>
        </p:nvSpPr>
        <p:spPr>
          <a:xfrm>
            <a:off x="7289515" y="5871746"/>
            <a:ext cx="263071" cy="2541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67"/>
          </a:p>
        </p:txBody>
      </p:sp>
      <p:sp>
        <p:nvSpPr>
          <p:cNvPr id="9" name="Oval 8">
            <a:extLst>
              <a:ext uri="{FF2B5EF4-FFF2-40B4-BE49-F238E27FC236}">
                <a16:creationId xmlns:a16="http://schemas.microsoft.com/office/drawing/2014/main" id="{41313558-CF3E-8E58-1BDE-D4750C2E56B8}"/>
              </a:ext>
            </a:extLst>
          </p:cNvPr>
          <p:cNvSpPr/>
          <p:nvPr/>
        </p:nvSpPr>
        <p:spPr>
          <a:xfrm>
            <a:off x="7833112" y="5895440"/>
            <a:ext cx="263071" cy="2541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67"/>
          </a:p>
        </p:txBody>
      </p:sp>
      <p:sp>
        <p:nvSpPr>
          <p:cNvPr id="11" name="Oval 10">
            <a:extLst>
              <a:ext uri="{FF2B5EF4-FFF2-40B4-BE49-F238E27FC236}">
                <a16:creationId xmlns:a16="http://schemas.microsoft.com/office/drawing/2014/main" id="{5CE3DA22-A6EA-D1D9-5C5E-86B24963953C}"/>
              </a:ext>
            </a:extLst>
          </p:cNvPr>
          <p:cNvSpPr/>
          <p:nvPr/>
        </p:nvSpPr>
        <p:spPr>
          <a:xfrm>
            <a:off x="8454164" y="5882525"/>
            <a:ext cx="263071" cy="2541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67"/>
          </a:p>
        </p:txBody>
      </p:sp>
      <p:sp>
        <p:nvSpPr>
          <p:cNvPr id="12" name="Oval 11">
            <a:extLst>
              <a:ext uri="{FF2B5EF4-FFF2-40B4-BE49-F238E27FC236}">
                <a16:creationId xmlns:a16="http://schemas.microsoft.com/office/drawing/2014/main" id="{A276C94E-7B69-65B2-BF7C-A29E51F377BC}"/>
              </a:ext>
            </a:extLst>
          </p:cNvPr>
          <p:cNvSpPr/>
          <p:nvPr/>
        </p:nvSpPr>
        <p:spPr>
          <a:xfrm>
            <a:off x="9900208" y="5890292"/>
            <a:ext cx="263071" cy="2541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67"/>
          </a:p>
        </p:txBody>
      </p:sp>
      <p:sp>
        <p:nvSpPr>
          <p:cNvPr id="14" name="Oval 13">
            <a:extLst>
              <a:ext uri="{FF2B5EF4-FFF2-40B4-BE49-F238E27FC236}">
                <a16:creationId xmlns:a16="http://schemas.microsoft.com/office/drawing/2014/main" id="{B71B9E7B-1991-7820-A53F-C53739E81B58}"/>
              </a:ext>
            </a:extLst>
          </p:cNvPr>
          <p:cNvSpPr/>
          <p:nvPr/>
        </p:nvSpPr>
        <p:spPr>
          <a:xfrm>
            <a:off x="9494725" y="5890292"/>
            <a:ext cx="263071" cy="25413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67"/>
          </a:p>
        </p:txBody>
      </p:sp>
      <p:pic>
        <p:nvPicPr>
          <p:cNvPr id="17" name="Picture 16" descr="A logo with text on it&#10;&#10;AI-generated content may be incorrect.">
            <a:extLst>
              <a:ext uri="{FF2B5EF4-FFF2-40B4-BE49-F238E27FC236}">
                <a16:creationId xmlns:a16="http://schemas.microsoft.com/office/drawing/2014/main" id="{3A8D7ED0-B51C-8ACB-5DB2-BFBCB5FE4AFF}"/>
              </a:ext>
            </a:extLst>
          </p:cNvPr>
          <p:cNvPicPr>
            <a:picLocks noChangeAspect="1"/>
          </p:cNvPicPr>
          <p:nvPr/>
        </p:nvPicPr>
        <p:blipFill>
          <a:blip r:embed="rId6"/>
          <a:stretch>
            <a:fillRect/>
          </a:stretch>
        </p:blipFill>
        <p:spPr>
          <a:xfrm>
            <a:off x="8849785" y="179995"/>
            <a:ext cx="3109962" cy="1620573"/>
          </a:xfrm>
          <a:prstGeom prst="rect">
            <a:avLst/>
          </a:prstGeom>
        </p:spPr>
      </p:pic>
    </p:spTree>
    <p:extLst>
      <p:ext uri="{BB962C8B-B14F-4D97-AF65-F5344CB8AC3E}">
        <p14:creationId xmlns:p14="http://schemas.microsoft.com/office/powerpoint/2010/main" val="3359452712"/>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B441B123-F09A-197F-65ED-E069D07B77A7}"/>
            </a:ext>
          </a:extLst>
        </p:cNvPr>
        <p:cNvGrpSpPr/>
        <p:nvPr/>
      </p:nvGrpSpPr>
      <p:grpSpPr>
        <a:xfrm>
          <a:off x="0" y="0"/>
          <a:ext cx="0" cy="0"/>
          <a:chOff x="0" y="0"/>
          <a:chExt cx="0" cy="0"/>
        </a:xfrm>
      </p:grpSpPr>
      <p:pic>
        <p:nvPicPr>
          <p:cNvPr id="16" name="Google Shape;50;p2" descr="preencoded.png">
            <a:extLst>
              <a:ext uri="{FF2B5EF4-FFF2-40B4-BE49-F238E27FC236}">
                <a16:creationId xmlns:a16="http://schemas.microsoft.com/office/drawing/2014/main" id="{FA3E6450-2B7A-4EAA-8C82-B0EF8572678B}"/>
              </a:ext>
            </a:extLst>
          </p:cNvPr>
          <p:cNvPicPr preferRelativeResize="0"/>
          <p:nvPr/>
        </p:nvPicPr>
        <p:blipFill rotWithShape="1">
          <a:blip r:embed="rId3">
            <a:alphaModFix/>
          </a:blip>
          <a:srcRect/>
          <a:stretch/>
        </p:blipFill>
        <p:spPr>
          <a:xfrm>
            <a:off x="0" y="0"/>
            <a:ext cx="12192000" cy="2385913"/>
          </a:xfrm>
          <a:prstGeom prst="rect">
            <a:avLst/>
          </a:prstGeom>
          <a:noFill/>
          <a:ln>
            <a:noFill/>
          </a:ln>
        </p:spPr>
      </p:pic>
      <p:sp>
        <p:nvSpPr>
          <p:cNvPr id="97" name="Google Shape;97;g341141a47b2_0_103">
            <a:extLst>
              <a:ext uri="{FF2B5EF4-FFF2-40B4-BE49-F238E27FC236}">
                <a16:creationId xmlns:a16="http://schemas.microsoft.com/office/drawing/2014/main" id="{97B5AFFC-7566-F87D-6FE0-7AB5DFBC933B}"/>
              </a:ext>
            </a:extLst>
          </p:cNvPr>
          <p:cNvSpPr/>
          <p:nvPr/>
        </p:nvSpPr>
        <p:spPr>
          <a:xfrm>
            <a:off x="619125" y="487561"/>
            <a:ext cx="7777750" cy="442250"/>
          </a:xfrm>
          <a:prstGeom prst="rect">
            <a:avLst/>
          </a:prstGeom>
          <a:noFill/>
          <a:ln>
            <a:noFill/>
          </a:ln>
        </p:spPr>
        <p:txBody>
          <a:bodyPr spcFirstLastPara="1" wrap="square" lIns="0" tIns="0" rIns="0" bIns="0" anchor="t" anchorCtr="0">
            <a:noAutofit/>
          </a:bodyPr>
          <a:lstStyle/>
          <a:p>
            <a:pPr>
              <a:lnSpc>
                <a:spcPct val="125757"/>
              </a:lnSpc>
              <a:buClr>
                <a:srgbClr val="FFB612"/>
              </a:buClr>
              <a:buSzPts val="3300"/>
            </a:pPr>
            <a:r>
              <a:rPr lang="en-US" sz="2750">
                <a:solidFill>
                  <a:srgbClr val="FFB612"/>
                </a:solidFill>
                <a:latin typeface="Poppins Light"/>
                <a:ea typeface="Calibri"/>
                <a:cs typeface="Poppins Light"/>
                <a:sym typeface="Poppins Light"/>
              </a:rPr>
              <a:t>Labelling Yondr Pouches</a:t>
            </a:r>
          </a:p>
          <a:p>
            <a:pPr>
              <a:lnSpc>
                <a:spcPct val="125757"/>
              </a:lnSpc>
              <a:buClr>
                <a:srgbClr val="FFB612"/>
              </a:buClr>
              <a:buSzPts val="3300"/>
            </a:pPr>
            <a:endParaRPr sz="2750">
              <a:solidFill>
                <a:schemeClr val="dk1"/>
              </a:solidFill>
              <a:latin typeface="Calibri"/>
              <a:ea typeface="Calibri"/>
              <a:cs typeface="Calibri"/>
              <a:sym typeface="Calibri"/>
            </a:endParaRPr>
          </a:p>
        </p:txBody>
      </p:sp>
      <p:sp>
        <p:nvSpPr>
          <p:cNvPr id="100" name="Google Shape;100;g341141a47b2_0_103">
            <a:extLst>
              <a:ext uri="{FF2B5EF4-FFF2-40B4-BE49-F238E27FC236}">
                <a16:creationId xmlns:a16="http://schemas.microsoft.com/office/drawing/2014/main" id="{414BDB8D-8B3D-CA1C-BF90-CBA79BF900F3}"/>
              </a:ext>
            </a:extLst>
          </p:cNvPr>
          <p:cNvSpPr/>
          <p:nvPr/>
        </p:nvSpPr>
        <p:spPr>
          <a:xfrm>
            <a:off x="1061244" y="1665982"/>
            <a:ext cx="4735500" cy="2263750"/>
          </a:xfrm>
          <a:prstGeom prst="rect">
            <a:avLst/>
          </a:prstGeom>
          <a:noFill/>
          <a:ln>
            <a:noFill/>
          </a:ln>
        </p:spPr>
        <p:txBody>
          <a:bodyPr spcFirstLastPara="1" wrap="square" lIns="0" tIns="0" rIns="0" bIns="0" anchor="t" anchorCtr="0">
            <a:noAutofit/>
          </a:bodyPr>
          <a:lstStyle/>
          <a:p>
            <a:pPr algn="just">
              <a:lnSpc>
                <a:spcPct val="203846"/>
              </a:lnSpc>
              <a:buClr>
                <a:srgbClr val="666666"/>
              </a:buClr>
              <a:buSzPts val="1300"/>
            </a:pPr>
            <a:endParaRPr lang="en-US" sz="1083">
              <a:solidFill>
                <a:schemeClr val="dk1"/>
              </a:solidFill>
              <a:latin typeface="Calibri"/>
              <a:ea typeface="Calibri"/>
              <a:cs typeface="Calibri"/>
            </a:endParaRPr>
          </a:p>
        </p:txBody>
      </p:sp>
      <p:sp>
        <p:nvSpPr>
          <p:cNvPr id="103" name="Google Shape;103;g341141a47b2_0_103">
            <a:extLst>
              <a:ext uri="{FF2B5EF4-FFF2-40B4-BE49-F238E27FC236}">
                <a16:creationId xmlns:a16="http://schemas.microsoft.com/office/drawing/2014/main" id="{79136F4A-BCC0-413A-A500-86F7657960F3}"/>
              </a:ext>
            </a:extLst>
          </p:cNvPr>
          <p:cNvSpPr/>
          <p:nvPr/>
        </p:nvSpPr>
        <p:spPr>
          <a:xfrm>
            <a:off x="6504087" y="1665982"/>
            <a:ext cx="4735500" cy="1414750"/>
          </a:xfrm>
          <a:prstGeom prst="rect">
            <a:avLst/>
          </a:prstGeom>
          <a:noFill/>
          <a:ln>
            <a:noFill/>
          </a:ln>
        </p:spPr>
        <p:txBody>
          <a:bodyPr spcFirstLastPara="1" wrap="square" lIns="0" tIns="0" rIns="0" bIns="0" anchor="t" anchorCtr="0">
            <a:noAutofit/>
          </a:bodyPr>
          <a:lstStyle/>
          <a:p>
            <a:pPr algn="just">
              <a:lnSpc>
                <a:spcPct val="160606"/>
              </a:lnSpc>
              <a:buClr>
                <a:srgbClr val="666666"/>
              </a:buClr>
              <a:buSzPts val="1300"/>
            </a:pPr>
            <a:endParaRPr sz="1375">
              <a:solidFill>
                <a:schemeClr val="dk1"/>
              </a:solidFill>
              <a:latin typeface="Calibri"/>
              <a:ea typeface="Calibri"/>
              <a:cs typeface="Calibri"/>
              <a:sym typeface="Calibri"/>
            </a:endParaRPr>
          </a:p>
        </p:txBody>
      </p:sp>
      <p:sp>
        <p:nvSpPr>
          <p:cNvPr id="109" name="Google Shape;109;g341141a47b2_0_103">
            <a:extLst>
              <a:ext uri="{FF2B5EF4-FFF2-40B4-BE49-F238E27FC236}">
                <a16:creationId xmlns:a16="http://schemas.microsoft.com/office/drawing/2014/main" id="{24BB1EA1-14DF-F907-BA13-0CD56DC8A072}"/>
              </a:ext>
            </a:extLst>
          </p:cNvPr>
          <p:cNvSpPr/>
          <p:nvPr/>
        </p:nvSpPr>
        <p:spPr>
          <a:xfrm>
            <a:off x="6504087" y="4100417"/>
            <a:ext cx="4735500" cy="1414750"/>
          </a:xfrm>
          <a:prstGeom prst="rect">
            <a:avLst/>
          </a:prstGeom>
          <a:noFill/>
          <a:ln>
            <a:noFill/>
          </a:ln>
        </p:spPr>
        <p:txBody>
          <a:bodyPr spcFirstLastPara="1" wrap="square" lIns="0" tIns="0" rIns="0" bIns="0" anchor="t" anchorCtr="0">
            <a:noAutofit/>
          </a:bodyPr>
          <a:lstStyle/>
          <a:p>
            <a:pPr algn="just">
              <a:lnSpc>
                <a:spcPct val="203846"/>
              </a:lnSpc>
              <a:buClr>
                <a:srgbClr val="666666"/>
              </a:buClr>
              <a:buSzPts val="1300"/>
            </a:pPr>
            <a:endParaRPr sz="1083">
              <a:solidFill>
                <a:schemeClr val="dk1"/>
              </a:solidFill>
              <a:latin typeface="Calibri"/>
              <a:ea typeface="Calibri"/>
              <a:cs typeface="Calibri"/>
              <a:sym typeface="Calibri"/>
            </a:endParaRPr>
          </a:p>
        </p:txBody>
      </p:sp>
      <p:sp>
        <p:nvSpPr>
          <p:cNvPr id="17" name="TextBox 16">
            <a:extLst>
              <a:ext uri="{FF2B5EF4-FFF2-40B4-BE49-F238E27FC236}">
                <a16:creationId xmlns:a16="http://schemas.microsoft.com/office/drawing/2014/main" id="{68F01EB4-974B-5A00-F6E0-6145577DBCDE}"/>
              </a:ext>
            </a:extLst>
          </p:cNvPr>
          <p:cNvSpPr txBox="1"/>
          <p:nvPr/>
        </p:nvSpPr>
        <p:spPr>
          <a:xfrm>
            <a:off x="517072" y="2536738"/>
            <a:ext cx="11272157" cy="1539268"/>
          </a:xfrm>
          <a:prstGeom prst="rect">
            <a:avLst/>
          </a:prstGeom>
          <a:solidFill>
            <a:srgbClr val="FFF7E1"/>
          </a:solidFill>
        </p:spPr>
        <p:txBody>
          <a:bodyPr wrap="square" lIns="76200" tIns="38100" rIns="76200" bIns="38100" rtlCol="0" anchor="t">
            <a:spAutoFit/>
          </a:bodyPr>
          <a:lstStyle/>
          <a:p>
            <a:pPr marL="380365" indent="-380365">
              <a:buFont typeface="+mj-lt"/>
              <a:buAutoNum type="arabicPeriod"/>
            </a:pPr>
            <a:r>
              <a:rPr lang="en-GB" sz="1650"/>
              <a:t>When students first receive their </a:t>
            </a:r>
            <a:r>
              <a:rPr lang="en-GB" sz="1650" err="1"/>
              <a:t>Yondr</a:t>
            </a:r>
            <a:r>
              <a:rPr lang="en-GB" sz="1650"/>
              <a:t> pouches, they will also be given a card by their tutor that will have their name, form and school contact details on.</a:t>
            </a:r>
            <a:endParaRPr lang="en-US" sz="1650"/>
          </a:p>
          <a:p>
            <a:pPr marL="380365" indent="-380365">
              <a:buFont typeface="+mj-lt"/>
              <a:buAutoNum type="arabicPeriod"/>
            </a:pPr>
            <a:endParaRPr lang="en-GB" sz="1667"/>
          </a:p>
          <a:p>
            <a:pPr marL="380365" indent="-380365">
              <a:buFont typeface="+mj-lt"/>
              <a:buAutoNum type="arabicPeriod"/>
            </a:pPr>
            <a:r>
              <a:rPr lang="en-GB" sz="1650"/>
              <a:t>This card slots into the plastic sleeve on the </a:t>
            </a:r>
            <a:r>
              <a:rPr lang="en-GB" sz="1650" err="1"/>
              <a:t>Yondr</a:t>
            </a:r>
            <a:r>
              <a:rPr lang="en-GB" sz="1650"/>
              <a:t> pouch. If a student loses their card/</a:t>
            </a:r>
            <a:r>
              <a:rPr lang="en-GB" sz="1650" err="1"/>
              <a:t>Yondr</a:t>
            </a:r>
            <a:r>
              <a:rPr lang="en-GB" sz="1650"/>
              <a:t> pouch, they can collect a new card from the main office.</a:t>
            </a:r>
          </a:p>
          <a:p>
            <a:endParaRPr lang="en-GB" sz="1167"/>
          </a:p>
        </p:txBody>
      </p:sp>
      <p:pic>
        <p:nvPicPr>
          <p:cNvPr id="18" name="Picture 17" descr="A logo with text on it&#10;&#10;AI-generated content may be incorrect.">
            <a:extLst>
              <a:ext uri="{FF2B5EF4-FFF2-40B4-BE49-F238E27FC236}">
                <a16:creationId xmlns:a16="http://schemas.microsoft.com/office/drawing/2014/main" id="{62C0A67B-CCE5-BEAD-4EFF-09CF6F6140D1}"/>
              </a:ext>
            </a:extLst>
          </p:cNvPr>
          <p:cNvPicPr>
            <a:picLocks noChangeAspect="1"/>
          </p:cNvPicPr>
          <p:nvPr/>
        </p:nvPicPr>
        <p:blipFill>
          <a:blip r:embed="rId4"/>
          <a:stretch>
            <a:fillRect/>
          </a:stretch>
        </p:blipFill>
        <p:spPr>
          <a:xfrm>
            <a:off x="8849785" y="179995"/>
            <a:ext cx="3109962" cy="1620573"/>
          </a:xfrm>
          <a:prstGeom prst="rect">
            <a:avLst/>
          </a:prstGeom>
        </p:spPr>
      </p:pic>
      <p:pic>
        <p:nvPicPr>
          <p:cNvPr id="5122" name="Picture 2" descr="Salem-Keizer schools to lock students' phones in Yondr pouches">
            <a:extLst>
              <a:ext uri="{FF2B5EF4-FFF2-40B4-BE49-F238E27FC236}">
                <a16:creationId xmlns:a16="http://schemas.microsoft.com/office/drawing/2014/main" id="{7DCB92CE-99C1-AD41-06AB-FB80F2105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0382" y="4254805"/>
            <a:ext cx="4560093" cy="228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051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60D0F089-6A63-4BC0-4746-A18F5088FF5C}"/>
            </a:ext>
          </a:extLst>
        </p:cNvPr>
        <p:cNvGrpSpPr/>
        <p:nvPr/>
      </p:nvGrpSpPr>
      <p:grpSpPr>
        <a:xfrm>
          <a:off x="0" y="0"/>
          <a:ext cx="0" cy="0"/>
          <a:chOff x="0" y="0"/>
          <a:chExt cx="0" cy="0"/>
        </a:xfrm>
      </p:grpSpPr>
      <p:pic>
        <p:nvPicPr>
          <p:cNvPr id="16" name="Google Shape;50;p2" descr="preencoded.png">
            <a:extLst>
              <a:ext uri="{FF2B5EF4-FFF2-40B4-BE49-F238E27FC236}">
                <a16:creationId xmlns:a16="http://schemas.microsoft.com/office/drawing/2014/main" id="{665DC97B-A739-B579-2071-07E6CDACC9F6}"/>
              </a:ext>
            </a:extLst>
          </p:cNvPr>
          <p:cNvPicPr preferRelativeResize="0"/>
          <p:nvPr/>
        </p:nvPicPr>
        <p:blipFill rotWithShape="1">
          <a:blip r:embed="rId4">
            <a:alphaModFix/>
          </a:blip>
          <a:srcRect/>
          <a:stretch/>
        </p:blipFill>
        <p:spPr>
          <a:xfrm>
            <a:off x="0" y="0"/>
            <a:ext cx="12192000" cy="2385913"/>
          </a:xfrm>
          <a:prstGeom prst="rect">
            <a:avLst/>
          </a:prstGeom>
          <a:noFill/>
          <a:ln>
            <a:noFill/>
          </a:ln>
        </p:spPr>
      </p:pic>
      <p:sp>
        <p:nvSpPr>
          <p:cNvPr id="97" name="Google Shape;97;g341141a47b2_0_103">
            <a:extLst>
              <a:ext uri="{FF2B5EF4-FFF2-40B4-BE49-F238E27FC236}">
                <a16:creationId xmlns:a16="http://schemas.microsoft.com/office/drawing/2014/main" id="{89F6D685-C85F-59F9-7764-EE943C988CD6}"/>
              </a:ext>
            </a:extLst>
          </p:cNvPr>
          <p:cNvSpPr/>
          <p:nvPr/>
        </p:nvSpPr>
        <p:spPr>
          <a:xfrm>
            <a:off x="641502" y="769156"/>
            <a:ext cx="7777750" cy="442250"/>
          </a:xfrm>
          <a:prstGeom prst="rect">
            <a:avLst/>
          </a:prstGeom>
          <a:noFill/>
          <a:ln>
            <a:noFill/>
          </a:ln>
        </p:spPr>
        <p:txBody>
          <a:bodyPr spcFirstLastPara="1" wrap="square" lIns="0" tIns="0" rIns="0" bIns="0" anchor="t" anchorCtr="0">
            <a:noAutofit/>
          </a:bodyPr>
          <a:lstStyle/>
          <a:p>
            <a:pPr>
              <a:lnSpc>
                <a:spcPct val="125757"/>
              </a:lnSpc>
              <a:buClr>
                <a:srgbClr val="FFB612"/>
              </a:buClr>
              <a:buSzPts val="3300"/>
            </a:pPr>
            <a:r>
              <a:rPr lang="en-US" sz="2750">
                <a:solidFill>
                  <a:srgbClr val="FFB612"/>
                </a:solidFill>
                <a:latin typeface="Poppins Light"/>
                <a:ea typeface="Calibri"/>
                <a:cs typeface="Poppins Light"/>
                <a:sym typeface="Poppins Light"/>
              </a:rPr>
              <a:t>Yondr Yoga &amp; Spot Checks</a:t>
            </a:r>
          </a:p>
          <a:p>
            <a:pPr>
              <a:lnSpc>
                <a:spcPct val="125757"/>
              </a:lnSpc>
              <a:buClr>
                <a:srgbClr val="FFB612"/>
              </a:buClr>
              <a:buSzPts val="3300"/>
            </a:pPr>
            <a:endParaRPr sz="2750">
              <a:solidFill>
                <a:schemeClr val="dk1"/>
              </a:solidFill>
              <a:latin typeface="Calibri"/>
              <a:ea typeface="Calibri"/>
              <a:cs typeface="Calibri"/>
              <a:sym typeface="Calibri"/>
            </a:endParaRPr>
          </a:p>
        </p:txBody>
      </p:sp>
      <p:sp>
        <p:nvSpPr>
          <p:cNvPr id="100" name="Google Shape;100;g341141a47b2_0_103">
            <a:extLst>
              <a:ext uri="{FF2B5EF4-FFF2-40B4-BE49-F238E27FC236}">
                <a16:creationId xmlns:a16="http://schemas.microsoft.com/office/drawing/2014/main" id="{7632F394-12CB-DB7F-93B2-54D93EFE7F69}"/>
              </a:ext>
            </a:extLst>
          </p:cNvPr>
          <p:cNvSpPr/>
          <p:nvPr/>
        </p:nvSpPr>
        <p:spPr>
          <a:xfrm>
            <a:off x="1061244" y="1665982"/>
            <a:ext cx="4735500" cy="2263750"/>
          </a:xfrm>
          <a:prstGeom prst="rect">
            <a:avLst/>
          </a:prstGeom>
          <a:noFill/>
          <a:ln>
            <a:noFill/>
          </a:ln>
        </p:spPr>
        <p:txBody>
          <a:bodyPr spcFirstLastPara="1" wrap="square" lIns="0" tIns="0" rIns="0" bIns="0" anchor="t" anchorCtr="0">
            <a:noAutofit/>
          </a:bodyPr>
          <a:lstStyle/>
          <a:p>
            <a:pPr algn="just">
              <a:lnSpc>
                <a:spcPct val="203846"/>
              </a:lnSpc>
              <a:buClr>
                <a:srgbClr val="666666"/>
              </a:buClr>
              <a:buSzPts val="1300"/>
            </a:pPr>
            <a:endParaRPr lang="en-US" sz="1083">
              <a:solidFill>
                <a:schemeClr val="dk1"/>
              </a:solidFill>
              <a:latin typeface="Calibri"/>
              <a:ea typeface="Calibri"/>
              <a:cs typeface="Calibri"/>
            </a:endParaRPr>
          </a:p>
        </p:txBody>
      </p:sp>
      <p:sp>
        <p:nvSpPr>
          <p:cNvPr id="103" name="Google Shape;103;g341141a47b2_0_103">
            <a:extLst>
              <a:ext uri="{FF2B5EF4-FFF2-40B4-BE49-F238E27FC236}">
                <a16:creationId xmlns:a16="http://schemas.microsoft.com/office/drawing/2014/main" id="{66B86476-806B-08FF-46EC-EF1BA6E2F463}"/>
              </a:ext>
            </a:extLst>
          </p:cNvPr>
          <p:cNvSpPr/>
          <p:nvPr/>
        </p:nvSpPr>
        <p:spPr>
          <a:xfrm>
            <a:off x="6504087" y="1665982"/>
            <a:ext cx="4735500" cy="1414750"/>
          </a:xfrm>
          <a:prstGeom prst="rect">
            <a:avLst/>
          </a:prstGeom>
          <a:noFill/>
          <a:ln>
            <a:noFill/>
          </a:ln>
        </p:spPr>
        <p:txBody>
          <a:bodyPr spcFirstLastPara="1" wrap="square" lIns="0" tIns="0" rIns="0" bIns="0" anchor="t" anchorCtr="0">
            <a:noAutofit/>
          </a:bodyPr>
          <a:lstStyle/>
          <a:p>
            <a:pPr algn="just">
              <a:lnSpc>
                <a:spcPct val="160606"/>
              </a:lnSpc>
              <a:buClr>
                <a:srgbClr val="666666"/>
              </a:buClr>
              <a:buSzPts val="1300"/>
            </a:pPr>
            <a:endParaRPr sz="1375">
              <a:solidFill>
                <a:schemeClr val="dk1"/>
              </a:solidFill>
              <a:latin typeface="Calibri"/>
              <a:ea typeface="Calibri"/>
              <a:cs typeface="Calibri"/>
              <a:sym typeface="Calibri"/>
            </a:endParaRPr>
          </a:p>
        </p:txBody>
      </p:sp>
      <p:sp>
        <p:nvSpPr>
          <p:cNvPr id="109" name="Google Shape;109;g341141a47b2_0_103">
            <a:extLst>
              <a:ext uri="{FF2B5EF4-FFF2-40B4-BE49-F238E27FC236}">
                <a16:creationId xmlns:a16="http://schemas.microsoft.com/office/drawing/2014/main" id="{7D070E22-E4F2-8F0C-CC15-B922E9FCFD13}"/>
              </a:ext>
            </a:extLst>
          </p:cNvPr>
          <p:cNvSpPr/>
          <p:nvPr/>
        </p:nvSpPr>
        <p:spPr>
          <a:xfrm>
            <a:off x="6504087" y="4100417"/>
            <a:ext cx="4735500" cy="1414750"/>
          </a:xfrm>
          <a:prstGeom prst="rect">
            <a:avLst/>
          </a:prstGeom>
          <a:noFill/>
          <a:ln>
            <a:noFill/>
          </a:ln>
        </p:spPr>
        <p:txBody>
          <a:bodyPr spcFirstLastPara="1" wrap="square" lIns="0" tIns="0" rIns="0" bIns="0" anchor="t" anchorCtr="0">
            <a:noAutofit/>
          </a:bodyPr>
          <a:lstStyle/>
          <a:p>
            <a:pPr algn="just">
              <a:lnSpc>
                <a:spcPct val="203846"/>
              </a:lnSpc>
              <a:buClr>
                <a:srgbClr val="666666"/>
              </a:buClr>
              <a:buSzPts val="1300"/>
            </a:pPr>
            <a:endParaRPr sz="1083">
              <a:solidFill>
                <a:schemeClr val="dk1"/>
              </a:solidFill>
              <a:latin typeface="Calibri"/>
              <a:ea typeface="Calibri"/>
              <a:cs typeface="Calibri"/>
              <a:sym typeface="Calibri"/>
            </a:endParaRPr>
          </a:p>
        </p:txBody>
      </p:sp>
      <p:pic>
        <p:nvPicPr>
          <p:cNvPr id="18" name="Picture 17" descr="A logo with text on it&#10;&#10;AI-generated content may be incorrect.">
            <a:extLst>
              <a:ext uri="{FF2B5EF4-FFF2-40B4-BE49-F238E27FC236}">
                <a16:creationId xmlns:a16="http://schemas.microsoft.com/office/drawing/2014/main" id="{CF4E3579-C6C1-AB30-8748-902CF03F06AF}"/>
              </a:ext>
            </a:extLst>
          </p:cNvPr>
          <p:cNvPicPr>
            <a:picLocks noChangeAspect="1"/>
          </p:cNvPicPr>
          <p:nvPr/>
        </p:nvPicPr>
        <p:blipFill>
          <a:blip r:embed="rId5"/>
          <a:stretch>
            <a:fillRect/>
          </a:stretch>
        </p:blipFill>
        <p:spPr>
          <a:xfrm>
            <a:off x="8849785" y="179995"/>
            <a:ext cx="3109962" cy="1620573"/>
          </a:xfrm>
          <a:prstGeom prst="rect">
            <a:avLst/>
          </a:prstGeom>
        </p:spPr>
      </p:pic>
      <p:sp>
        <p:nvSpPr>
          <p:cNvPr id="2" name="TextBox 1">
            <a:extLst>
              <a:ext uri="{FF2B5EF4-FFF2-40B4-BE49-F238E27FC236}">
                <a16:creationId xmlns:a16="http://schemas.microsoft.com/office/drawing/2014/main" id="{EAAFF777-2276-014B-7A74-2AC2E26F2232}"/>
              </a:ext>
            </a:extLst>
          </p:cNvPr>
          <p:cNvSpPr txBox="1"/>
          <p:nvPr/>
        </p:nvSpPr>
        <p:spPr>
          <a:xfrm>
            <a:off x="952414" y="2547258"/>
            <a:ext cx="10364698" cy="3791423"/>
          </a:xfrm>
          <a:prstGeom prst="rect">
            <a:avLst/>
          </a:prstGeom>
          <a:solidFill>
            <a:srgbClr val="FFF7E1"/>
          </a:solidFill>
        </p:spPr>
        <p:txBody>
          <a:bodyPr wrap="square" lIns="76200" tIns="38100" rIns="76200" bIns="38100" rtlCol="0" anchor="t">
            <a:spAutoFit/>
          </a:bodyPr>
          <a:lstStyle/>
          <a:p>
            <a:pPr>
              <a:spcAft>
                <a:spcPts val="500"/>
              </a:spcAft>
            </a:pPr>
            <a:r>
              <a:rPr lang="en-GB" sz="1650" err="1"/>
              <a:t>Yondr</a:t>
            </a:r>
            <a:r>
              <a:rPr lang="en-GB" sz="1650"/>
              <a:t> Yoga</a:t>
            </a:r>
          </a:p>
          <a:p>
            <a:pPr marL="285115" indent="-285115">
              <a:spcAft>
                <a:spcPts val="500"/>
              </a:spcAft>
              <a:buFont typeface="Arial" panose="020B0604020202020204" pitchFamily="34" charset="0"/>
              <a:buChar char="•"/>
            </a:pPr>
            <a:r>
              <a:rPr lang="en-GB" sz="1650"/>
              <a:t>Hold up the phone in one hand and the pouch in the other</a:t>
            </a:r>
          </a:p>
          <a:p>
            <a:pPr marL="285115" indent="-285115">
              <a:spcAft>
                <a:spcPts val="500"/>
              </a:spcAft>
              <a:buFont typeface="Arial" panose="020B0604020202020204" pitchFamily="34" charset="0"/>
              <a:buChar char="•"/>
            </a:pPr>
            <a:r>
              <a:rPr lang="en-GB" sz="1650"/>
              <a:t>Tap the screen to make sure it is off</a:t>
            </a:r>
          </a:p>
          <a:p>
            <a:pPr marL="285115" indent="-285115">
              <a:spcAft>
                <a:spcPts val="500"/>
              </a:spcAft>
              <a:buFont typeface="Arial" panose="020B0604020202020204" pitchFamily="34" charset="0"/>
              <a:buChar char="•"/>
            </a:pPr>
            <a:r>
              <a:rPr lang="en-GB" sz="1650"/>
              <a:t>Lock it</a:t>
            </a:r>
          </a:p>
          <a:p>
            <a:pPr marL="285115" indent="-285115">
              <a:spcAft>
                <a:spcPts val="500"/>
              </a:spcAft>
              <a:buFont typeface="Arial" panose="020B0604020202020204" pitchFamily="34" charset="0"/>
              <a:buChar char="•"/>
            </a:pPr>
            <a:r>
              <a:rPr lang="en-GB" sz="1650"/>
              <a:t>Pinch the pouch in the corner, hold the pouch upside down and shake it </a:t>
            </a:r>
          </a:p>
          <a:p>
            <a:pPr marL="285115" indent="-285115">
              <a:spcAft>
                <a:spcPts val="500"/>
              </a:spcAft>
              <a:buFont typeface="Arial" panose="020B0604020202020204" pitchFamily="34" charset="0"/>
              <a:buChar char="•"/>
            </a:pPr>
            <a:endParaRPr lang="en-GB" sz="1667"/>
          </a:p>
          <a:p>
            <a:pPr>
              <a:spcAft>
                <a:spcPts val="500"/>
              </a:spcAft>
            </a:pPr>
            <a:r>
              <a:rPr lang="en-GB" sz="1650"/>
              <a:t>Bag searches and Phone Wands</a:t>
            </a:r>
          </a:p>
          <a:p>
            <a:pPr marL="285115" indent="-285115">
              <a:spcAft>
                <a:spcPts val="500"/>
              </a:spcAft>
              <a:buChar char="•"/>
            </a:pPr>
            <a:r>
              <a:rPr lang="en-GB" sz="1650"/>
              <a:t>Spot checks will happen regularly, throughout the school day</a:t>
            </a:r>
          </a:p>
          <a:p>
            <a:pPr marL="285115" indent="-285115">
              <a:spcAft>
                <a:spcPts val="500"/>
              </a:spcAft>
              <a:buChar char="•"/>
            </a:pPr>
            <a:r>
              <a:rPr lang="en-GB" sz="1650"/>
              <a:t>Spot checks will focus on the legitimacy of the phone and any damage to the pouch</a:t>
            </a:r>
          </a:p>
          <a:p>
            <a:pPr marL="285115" indent="-285115">
              <a:spcAft>
                <a:spcPts val="500"/>
              </a:spcAft>
              <a:buChar char="•"/>
            </a:pPr>
            <a:r>
              <a:rPr lang="en-GB" sz="1650"/>
              <a:t>Spot checks will also be done with members of SLT who will use a phone wand and complete bag searches</a:t>
            </a:r>
          </a:p>
          <a:p>
            <a:pPr marL="285115" indent="-285115">
              <a:spcAft>
                <a:spcPts val="500"/>
              </a:spcAft>
              <a:buChar char="•"/>
            </a:pPr>
            <a:r>
              <a:rPr lang="en-GB" sz="1650"/>
              <a:t>Students found with phones will be sanctioned</a:t>
            </a:r>
          </a:p>
        </p:txBody>
      </p:sp>
    </p:spTree>
    <p:extLst>
      <p:ext uri="{BB962C8B-B14F-4D97-AF65-F5344CB8AC3E}">
        <p14:creationId xmlns:p14="http://schemas.microsoft.com/office/powerpoint/2010/main" val="3626745432"/>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242870B9-D6AD-0135-1BD0-4642F1BD109F}"/>
            </a:ext>
          </a:extLst>
        </p:cNvPr>
        <p:cNvGrpSpPr/>
        <p:nvPr/>
      </p:nvGrpSpPr>
      <p:grpSpPr>
        <a:xfrm>
          <a:off x="0" y="0"/>
          <a:ext cx="0" cy="0"/>
          <a:chOff x="0" y="0"/>
          <a:chExt cx="0" cy="0"/>
        </a:xfrm>
      </p:grpSpPr>
      <p:pic>
        <p:nvPicPr>
          <p:cNvPr id="16" name="Google Shape;50;p2" descr="preencoded.png">
            <a:extLst>
              <a:ext uri="{FF2B5EF4-FFF2-40B4-BE49-F238E27FC236}">
                <a16:creationId xmlns:a16="http://schemas.microsoft.com/office/drawing/2014/main" id="{41E8684A-505C-9B0E-77E2-8E6835BFB321}"/>
              </a:ext>
            </a:extLst>
          </p:cNvPr>
          <p:cNvPicPr preferRelativeResize="0"/>
          <p:nvPr/>
        </p:nvPicPr>
        <p:blipFill rotWithShape="1">
          <a:blip r:embed="rId4">
            <a:alphaModFix/>
          </a:blip>
          <a:srcRect/>
          <a:stretch/>
        </p:blipFill>
        <p:spPr>
          <a:xfrm>
            <a:off x="0" y="0"/>
            <a:ext cx="12192000" cy="2385913"/>
          </a:xfrm>
          <a:prstGeom prst="rect">
            <a:avLst/>
          </a:prstGeom>
          <a:noFill/>
          <a:ln>
            <a:noFill/>
          </a:ln>
        </p:spPr>
      </p:pic>
      <p:sp>
        <p:nvSpPr>
          <p:cNvPr id="97" name="Google Shape;97;g341141a47b2_0_103">
            <a:extLst>
              <a:ext uri="{FF2B5EF4-FFF2-40B4-BE49-F238E27FC236}">
                <a16:creationId xmlns:a16="http://schemas.microsoft.com/office/drawing/2014/main" id="{474BF483-3C80-CE3B-39B1-60F5A92F2974}"/>
              </a:ext>
            </a:extLst>
          </p:cNvPr>
          <p:cNvSpPr/>
          <p:nvPr/>
        </p:nvSpPr>
        <p:spPr>
          <a:xfrm>
            <a:off x="567464" y="978341"/>
            <a:ext cx="8622847" cy="442250"/>
          </a:xfrm>
          <a:prstGeom prst="rect">
            <a:avLst/>
          </a:prstGeom>
          <a:noFill/>
          <a:ln>
            <a:noFill/>
          </a:ln>
        </p:spPr>
        <p:txBody>
          <a:bodyPr spcFirstLastPara="1" wrap="square" lIns="0" tIns="0" rIns="0" bIns="0" anchor="t" anchorCtr="0">
            <a:noAutofit/>
          </a:bodyPr>
          <a:lstStyle/>
          <a:p>
            <a:pPr>
              <a:lnSpc>
                <a:spcPct val="125757"/>
              </a:lnSpc>
              <a:buClr>
                <a:srgbClr val="FFB612"/>
              </a:buClr>
              <a:buSzPts val="3300"/>
            </a:pPr>
            <a:r>
              <a:rPr lang="en-GB" sz="2750">
                <a:solidFill>
                  <a:srgbClr val="FFB612"/>
                </a:solidFill>
                <a:latin typeface="Poppins Light"/>
                <a:ea typeface="Calibri"/>
                <a:cs typeface="Poppins Light"/>
                <a:sym typeface="Poppins Light"/>
              </a:rPr>
              <a:t>Procedures for Forgotten or Damaged Pouches</a:t>
            </a:r>
          </a:p>
          <a:p>
            <a:pPr>
              <a:lnSpc>
                <a:spcPct val="125757"/>
              </a:lnSpc>
              <a:buClr>
                <a:srgbClr val="FFB612"/>
              </a:buClr>
              <a:buSzPts val="3300"/>
            </a:pPr>
            <a:endParaRPr lang="en-US" sz="2750">
              <a:solidFill>
                <a:schemeClr val="dk1"/>
              </a:solidFill>
              <a:latin typeface="Calibri"/>
              <a:ea typeface="Calibri"/>
              <a:cs typeface="Calibri"/>
              <a:sym typeface="Calibri"/>
            </a:endParaRPr>
          </a:p>
        </p:txBody>
      </p:sp>
      <p:sp>
        <p:nvSpPr>
          <p:cNvPr id="100" name="Google Shape;100;g341141a47b2_0_103">
            <a:extLst>
              <a:ext uri="{FF2B5EF4-FFF2-40B4-BE49-F238E27FC236}">
                <a16:creationId xmlns:a16="http://schemas.microsoft.com/office/drawing/2014/main" id="{1930088C-B548-6274-4BBB-403156964A78}"/>
              </a:ext>
            </a:extLst>
          </p:cNvPr>
          <p:cNvSpPr/>
          <p:nvPr/>
        </p:nvSpPr>
        <p:spPr>
          <a:xfrm>
            <a:off x="1061244" y="1665982"/>
            <a:ext cx="4735500" cy="2263750"/>
          </a:xfrm>
          <a:prstGeom prst="rect">
            <a:avLst/>
          </a:prstGeom>
          <a:noFill/>
          <a:ln>
            <a:noFill/>
          </a:ln>
        </p:spPr>
        <p:txBody>
          <a:bodyPr spcFirstLastPara="1" wrap="square" lIns="0" tIns="0" rIns="0" bIns="0" anchor="t" anchorCtr="0">
            <a:noAutofit/>
          </a:bodyPr>
          <a:lstStyle/>
          <a:p>
            <a:pPr algn="just">
              <a:lnSpc>
                <a:spcPct val="203846"/>
              </a:lnSpc>
              <a:buClr>
                <a:srgbClr val="666666"/>
              </a:buClr>
              <a:buSzPts val="1300"/>
            </a:pPr>
            <a:endParaRPr lang="en-US" sz="1083">
              <a:solidFill>
                <a:schemeClr val="dk1"/>
              </a:solidFill>
              <a:latin typeface="Calibri"/>
              <a:ea typeface="Calibri"/>
              <a:cs typeface="Calibri"/>
            </a:endParaRPr>
          </a:p>
        </p:txBody>
      </p:sp>
      <p:sp>
        <p:nvSpPr>
          <p:cNvPr id="103" name="Google Shape;103;g341141a47b2_0_103">
            <a:extLst>
              <a:ext uri="{FF2B5EF4-FFF2-40B4-BE49-F238E27FC236}">
                <a16:creationId xmlns:a16="http://schemas.microsoft.com/office/drawing/2014/main" id="{6889F42C-C1CA-9E2E-D981-815A81BE8A86}"/>
              </a:ext>
            </a:extLst>
          </p:cNvPr>
          <p:cNvSpPr/>
          <p:nvPr/>
        </p:nvSpPr>
        <p:spPr>
          <a:xfrm>
            <a:off x="6504087" y="1665982"/>
            <a:ext cx="4735500" cy="1414750"/>
          </a:xfrm>
          <a:prstGeom prst="rect">
            <a:avLst/>
          </a:prstGeom>
          <a:noFill/>
          <a:ln>
            <a:noFill/>
          </a:ln>
        </p:spPr>
        <p:txBody>
          <a:bodyPr spcFirstLastPara="1" wrap="square" lIns="0" tIns="0" rIns="0" bIns="0" anchor="t" anchorCtr="0">
            <a:noAutofit/>
          </a:bodyPr>
          <a:lstStyle/>
          <a:p>
            <a:pPr algn="just">
              <a:lnSpc>
                <a:spcPct val="160606"/>
              </a:lnSpc>
              <a:buClr>
                <a:srgbClr val="666666"/>
              </a:buClr>
              <a:buSzPts val="1300"/>
            </a:pPr>
            <a:endParaRPr sz="1375">
              <a:solidFill>
                <a:schemeClr val="dk1"/>
              </a:solidFill>
              <a:latin typeface="Calibri"/>
              <a:ea typeface="Calibri"/>
              <a:cs typeface="Calibri"/>
              <a:sym typeface="Calibri"/>
            </a:endParaRPr>
          </a:p>
        </p:txBody>
      </p:sp>
      <p:sp>
        <p:nvSpPr>
          <p:cNvPr id="109" name="Google Shape;109;g341141a47b2_0_103">
            <a:extLst>
              <a:ext uri="{FF2B5EF4-FFF2-40B4-BE49-F238E27FC236}">
                <a16:creationId xmlns:a16="http://schemas.microsoft.com/office/drawing/2014/main" id="{E4248552-43C3-F544-BBD4-F59039F4CAE3}"/>
              </a:ext>
            </a:extLst>
          </p:cNvPr>
          <p:cNvSpPr/>
          <p:nvPr/>
        </p:nvSpPr>
        <p:spPr>
          <a:xfrm>
            <a:off x="6504087" y="4100417"/>
            <a:ext cx="4735500" cy="1414750"/>
          </a:xfrm>
          <a:prstGeom prst="rect">
            <a:avLst/>
          </a:prstGeom>
          <a:noFill/>
          <a:ln>
            <a:noFill/>
          </a:ln>
        </p:spPr>
        <p:txBody>
          <a:bodyPr spcFirstLastPara="1" wrap="square" lIns="0" tIns="0" rIns="0" bIns="0" anchor="t" anchorCtr="0">
            <a:noAutofit/>
          </a:bodyPr>
          <a:lstStyle/>
          <a:p>
            <a:pPr algn="just">
              <a:lnSpc>
                <a:spcPct val="203846"/>
              </a:lnSpc>
              <a:buClr>
                <a:srgbClr val="666666"/>
              </a:buClr>
              <a:buSzPts val="1300"/>
            </a:pPr>
            <a:endParaRPr sz="1083">
              <a:solidFill>
                <a:schemeClr val="dk1"/>
              </a:solidFill>
              <a:latin typeface="Calibri"/>
              <a:ea typeface="Calibri"/>
              <a:cs typeface="Calibri"/>
              <a:sym typeface="Calibri"/>
            </a:endParaRPr>
          </a:p>
        </p:txBody>
      </p:sp>
      <p:sp>
        <p:nvSpPr>
          <p:cNvPr id="17" name="TextBox 16">
            <a:extLst>
              <a:ext uri="{FF2B5EF4-FFF2-40B4-BE49-F238E27FC236}">
                <a16:creationId xmlns:a16="http://schemas.microsoft.com/office/drawing/2014/main" id="{97443F51-797A-F458-2690-E913B98890BD}"/>
              </a:ext>
            </a:extLst>
          </p:cNvPr>
          <p:cNvSpPr txBox="1"/>
          <p:nvPr/>
        </p:nvSpPr>
        <p:spPr>
          <a:xfrm>
            <a:off x="32281" y="2436000"/>
            <a:ext cx="10219511" cy="4342856"/>
          </a:xfrm>
          <a:prstGeom prst="rect">
            <a:avLst/>
          </a:prstGeom>
          <a:solidFill>
            <a:srgbClr val="FFF7E1"/>
          </a:solidFill>
        </p:spPr>
        <p:txBody>
          <a:bodyPr wrap="square" lIns="76200" tIns="38100" rIns="76200" bIns="38100" rtlCol="0" anchor="t">
            <a:spAutoFit/>
          </a:bodyPr>
          <a:lstStyle/>
          <a:p>
            <a:pPr>
              <a:buNone/>
            </a:pPr>
            <a:r>
              <a:rPr lang="en-GB" sz="1650" b="1"/>
              <a:t>1. Student forgets Yondr pouch</a:t>
            </a:r>
          </a:p>
          <a:p>
            <a:r>
              <a:rPr lang="en-GB" sz="1650"/>
              <a:t>Period 1 teacher sends them to the Main Office to drop their phone into the Digital Detox Box and can collect it at 3pm.</a:t>
            </a:r>
          </a:p>
          <a:p>
            <a:pPr>
              <a:buNone/>
            </a:pPr>
            <a:endParaRPr lang="en-GB" sz="1667"/>
          </a:p>
          <a:p>
            <a:pPr>
              <a:buNone/>
            </a:pPr>
            <a:r>
              <a:rPr lang="en-GB" sz="1650" b="1"/>
              <a:t>2. Student has damaged pouch that won't lock</a:t>
            </a:r>
          </a:p>
          <a:p>
            <a:pPr>
              <a:buNone/>
            </a:pPr>
            <a:r>
              <a:rPr lang="en-GB" sz="1650"/>
              <a:t>Teacher sends them to the Main Office to drop their phone into the Digital Detox Box and can collect it at 3pm.</a:t>
            </a:r>
          </a:p>
          <a:p>
            <a:pPr>
              <a:buNone/>
            </a:pPr>
            <a:endParaRPr lang="en-GB" sz="1667"/>
          </a:p>
          <a:p>
            <a:pPr>
              <a:buNone/>
            </a:pPr>
            <a:r>
              <a:rPr lang="en-GB" sz="1650" b="1"/>
              <a:t>3. Student doesn't normally bring a phone but has one today</a:t>
            </a:r>
          </a:p>
          <a:p>
            <a:pPr>
              <a:buNone/>
            </a:pPr>
            <a:r>
              <a:rPr lang="en-GB" sz="1650"/>
              <a:t>Teacher sends them to the Main Office to drop their phone into the Digital Detox Box and can collect it at 3pm.</a:t>
            </a:r>
          </a:p>
          <a:p>
            <a:pPr>
              <a:buNone/>
            </a:pPr>
            <a:endParaRPr lang="en-GB" sz="1667"/>
          </a:p>
          <a:p>
            <a:pPr>
              <a:buNone/>
            </a:pPr>
            <a:r>
              <a:rPr lang="en-GB" sz="1650" b="1"/>
              <a:t>4. Student needs a new Yondr Pouch</a:t>
            </a:r>
          </a:p>
          <a:p>
            <a:r>
              <a:rPr lang="en-GB" sz="1650"/>
              <a:t>Students can purchase this via </a:t>
            </a:r>
            <a:r>
              <a:rPr lang="en-GB" sz="1650" b="1"/>
              <a:t>ParentPay</a:t>
            </a:r>
            <a:r>
              <a:rPr lang="en-GB" sz="1650"/>
              <a:t> and collect it from the main office once the tutor has been notified. Tutors must ensure that tutees give their </a:t>
            </a:r>
            <a:r>
              <a:rPr lang="en-GB" sz="1650" b="1"/>
              <a:t>mobile phone</a:t>
            </a:r>
            <a:r>
              <a:rPr lang="en-GB" sz="1650"/>
              <a:t> into the Main Office every day until their new </a:t>
            </a:r>
            <a:r>
              <a:rPr lang="en-GB" sz="1650" b="1"/>
              <a:t>Yondr</a:t>
            </a:r>
            <a:r>
              <a:rPr lang="en-GB" sz="1650"/>
              <a:t> pouch arrives</a:t>
            </a:r>
            <a:r>
              <a:rPr lang="en-GB" sz="1150"/>
              <a:t>.</a:t>
            </a:r>
          </a:p>
          <a:p>
            <a:endParaRPr lang="en-GB" sz="1167"/>
          </a:p>
        </p:txBody>
      </p:sp>
      <p:pic>
        <p:nvPicPr>
          <p:cNvPr id="18" name="Picture 17" descr="A logo with text on it&#10;&#10;AI-generated content may be incorrect.">
            <a:extLst>
              <a:ext uri="{FF2B5EF4-FFF2-40B4-BE49-F238E27FC236}">
                <a16:creationId xmlns:a16="http://schemas.microsoft.com/office/drawing/2014/main" id="{58C279C6-216A-3476-0CCF-897F0FB0859C}"/>
              </a:ext>
            </a:extLst>
          </p:cNvPr>
          <p:cNvPicPr>
            <a:picLocks noChangeAspect="1"/>
          </p:cNvPicPr>
          <p:nvPr/>
        </p:nvPicPr>
        <p:blipFill>
          <a:blip r:embed="rId5"/>
          <a:stretch>
            <a:fillRect/>
          </a:stretch>
        </p:blipFill>
        <p:spPr>
          <a:xfrm>
            <a:off x="8849785" y="179995"/>
            <a:ext cx="3109962" cy="1620573"/>
          </a:xfrm>
          <a:prstGeom prst="rect">
            <a:avLst/>
          </a:prstGeom>
        </p:spPr>
      </p:pic>
      <p:pic>
        <p:nvPicPr>
          <p:cNvPr id="1026" name="Picture 2">
            <a:extLst>
              <a:ext uri="{FF2B5EF4-FFF2-40B4-BE49-F238E27FC236}">
                <a16:creationId xmlns:a16="http://schemas.microsoft.com/office/drawing/2014/main" id="{154446FD-60CF-DDAD-9292-01F4FD71DC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7708" y="2370434"/>
            <a:ext cx="1757928" cy="30986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rectangular object with yellow text&#10;&#10;AI-generated content may be incorrect.">
            <a:extLst>
              <a:ext uri="{FF2B5EF4-FFF2-40B4-BE49-F238E27FC236}">
                <a16:creationId xmlns:a16="http://schemas.microsoft.com/office/drawing/2014/main" id="{A3BDDA78-FB4F-295E-13D1-ED876BE2626C}"/>
              </a:ext>
            </a:extLst>
          </p:cNvPr>
          <p:cNvPicPr>
            <a:picLocks noChangeAspect="1"/>
          </p:cNvPicPr>
          <p:nvPr/>
        </p:nvPicPr>
        <p:blipFill>
          <a:blip r:embed="rId7"/>
          <a:stretch>
            <a:fillRect/>
          </a:stretch>
        </p:blipFill>
        <p:spPr>
          <a:xfrm rot="-2520000">
            <a:off x="10548533" y="5862072"/>
            <a:ext cx="1427136" cy="493686"/>
          </a:xfrm>
          <a:prstGeom prst="rect">
            <a:avLst/>
          </a:prstGeom>
        </p:spPr>
      </p:pic>
    </p:spTree>
    <p:extLst>
      <p:ext uri="{BB962C8B-B14F-4D97-AF65-F5344CB8AC3E}">
        <p14:creationId xmlns:p14="http://schemas.microsoft.com/office/powerpoint/2010/main" val="385928298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2C7D71EB-BD38-620C-3041-303DCAF09FAB}"/>
            </a:ext>
          </a:extLst>
        </p:cNvPr>
        <p:cNvGrpSpPr/>
        <p:nvPr/>
      </p:nvGrpSpPr>
      <p:grpSpPr>
        <a:xfrm>
          <a:off x="0" y="0"/>
          <a:ext cx="0" cy="0"/>
          <a:chOff x="0" y="0"/>
          <a:chExt cx="0" cy="0"/>
        </a:xfrm>
      </p:grpSpPr>
      <p:pic>
        <p:nvPicPr>
          <p:cNvPr id="16" name="Google Shape;50;p2" descr="preencoded.png">
            <a:extLst>
              <a:ext uri="{FF2B5EF4-FFF2-40B4-BE49-F238E27FC236}">
                <a16:creationId xmlns:a16="http://schemas.microsoft.com/office/drawing/2014/main" id="{823C9CB7-E820-6762-3033-BC808A2CD71E}"/>
              </a:ext>
            </a:extLst>
          </p:cNvPr>
          <p:cNvPicPr preferRelativeResize="0"/>
          <p:nvPr/>
        </p:nvPicPr>
        <p:blipFill rotWithShape="1">
          <a:blip r:embed="rId4">
            <a:alphaModFix/>
          </a:blip>
          <a:srcRect/>
          <a:stretch/>
        </p:blipFill>
        <p:spPr>
          <a:xfrm>
            <a:off x="0" y="0"/>
            <a:ext cx="12192000" cy="2385913"/>
          </a:xfrm>
          <a:prstGeom prst="rect">
            <a:avLst/>
          </a:prstGeom>
          <a:noFill/>
          <a:ln>
            <a:noFill/>
          </a:ln>
        </p:spPr>
      </p:pic>
      <p:sp>
        <p:nvSpPr>
          <p:cNvPr id="97" name="Google Shape;97;g341141a47b2_0_103">
            <a:extLst>
              <a:ext uri="{FF2B5EF4-FFF2-40B4-BE49-F238E27FC236}">
                <a16:creationId xmlns:a16="http://schemas.microsoft.com/office/drawing/2014/main" id="{1F8FFE43-C166-3C12-8A24-63179CF94A7A}"/>
              </a:ext>
            </a:extLst>
          </p:cNvPr>
          <p:cNvSpPr/>
          <p:nvPr/>
        </p:nvSpPr>
        <p:spPr>
          <a:xfrm>
            <a:off x="357188" y="750707"/>
            <a:ext cx="8622847" cy="442250"/>
          </a:xfrm>
          <a:prstGeom prst="rect">
            <a:avLst/>
          </a:prstGeom>
          <a:noFill/>
          <a:ln>
            <a:noFill/>
          </a:ln>
        </p:spPr>
        <p:txBody>
          <a:bodyPr spcFirstLastPara="1" wrap="square" lIns="0" tIns="0" rIns="0" bIns="0" anchor="t" anchorCtr="0">
            <a:noAutofit/>
          </a:bodyPr>
          <a:lstStyle/>
          <a:p>
            <a:pPr>
              <a:lnSpc>
                <a:spcPct val="125757"/>
              </a:lnSpc>
              <a:buClr>
                <a:srgbClr val="FFB612"/>
              </a:buClr>
              <a:buSzPts val="3300"/>
            </a:pPr>
            <a:r>
              <a:rPr lang="en-GB" sz="2750">
                <a:solidFill>
                  <a:srgbClr val="FFB612"/>
                </a:solidFill>
                <a:latin typeface="Poppins Light"/>
                <a:ea typeface="Calibri"/>
                <a:cs typeface="Poppins Light"/>
                <a:sym typeface="Poppins Light"/>
              </a:rPr>
              <a:t>Procedures for Forgotten or Damaged Pouches</a:t>
            </a:r>
          </a:p>
          <a:p>
            <a:pPr>
              <a:lnSpc>
                <a:spcPct val="125757"/>
              </a:lnSpc>
              <a:buClr>
                <a:srgbClr val="FFB612"/>
              </a:buClr>
              <a:buSzPts val="3300"/>
            </a:pPr>
            <a:endParaRPr lang="en-US" sz="2750">
              <a:solidFill>
                <a:schemeClr val="dk1"/>
              </a:solidFill>
              <a:latin typeface="Calibri"/>
              <a:ea typeface="Calibri"/>
              <a:cs typeface="Calibri"/>
              <a:sym typeface="Calibri"/>
            </a:endParaRPr>
          </a:p>
        </p:txBody>
      </p:sp>
      <p:sp>
        <p:nvSpPr>
          <p:cNvPr id="100" name="Google Shape;100;g341141a47b2_0_103">
            <a:extLst>
              <a:ext uri="{FF2B5EF4-FFF2-40B4-BE49-F238E27FC236}">
                <a16:creationId xmlns:a16="http://schemas.microsoft.com/office/drawing/2014/main" id="{9707DB71-B882-7471-E272-3D0ADC1FB2AD}"/>
              </a:ext>
            </a:extLst>
          </p:cNvPr>
          <p:cNvSpPr/>
          <p:nvPr/>
        </p:nvSpPr>
        <p:spPr>
          <a:xfrm>
            <a:off x="1061244" y="1665982"/>
            <a:ext cx="4735500" cy="2263750"/>
          </a:xfrm>
          <a:prstGeom prst="rect">
            <a:avLst/>
          </a:prstGeom>
          <a:noFill/>
          <a:ln>
            <a:noFill/>
          </a:ln>
        </p:spPr>
        <p:txBody>
          <a:bodyPr spcFirstLastPara="1" wrap="square" lIns="0" tIns="0" rIns="0" bIns="0" anchor="t" anchorCtr="0">
            <a:noAutofit/>
          </a:bodyPr>
          <a:lstStyle/>
          <a:p>
            <a:pPr algn="just">
              <a:lnSpc>
                <a:spcPct val="203846"/>
              </a:lnSpc>
              <a:buClr>
                <a:srgbClr val="666666"/>
              </a:buClr>
              <a:buSzPts val="1300"/>
            </a:pPr>
            <a:endParaRPr lang="en-US" sz="1083">
              <a:solidFill>
                <a:schemeClr val="dk1"/>
              </a:solidFill>
              <a:latin typeface="Calibri"/>
              <a:ea typeface="Calibri"/>
              <a:cs typeface="Calibri"/>
            </a:endParaRPr>
          </a:p>
        </p:txBody>
      </p:sp>
      <p:sp>
        <p:nvSpPr>
          <p:cNvPr id="103" name="Google Shape;103;g341141a47b2_0_103">
            <a:extLst>
              <a:ext uri="{FF2B5EF4-FFF2-40B4-BE49-F238E27FC236}">
                <a16:creationId xmlns:a16="http://schemas.microsoft.com/office/drawing/2014/main" id="{86B1A142-9E5D-395D-A444-C3AAA0DE47BB}"/>
              </a:ext>
            </a:extLst>
          </p:cNvPr>
          <p:cNvSpPr/>
          <p:nvPr/>
        </p:nvSpPr>
        <p:spPr>
          <a:xfrm>
            <a:off x="6504087" y="1665982"/>
            <a:ext cx="4735500" cy="1414750"/>
          </a:xfrm>
          <a:prstGeom prst="rect">
            <a:avLst/>
          </a:prstGeom>
          <a:noFill/>
          <a:ln>
            <a:noFill/>
          </a:ln>
        </p:spPr>
        <p:txBody>
          <a:bodyPr spcFirstLastPara="1" wrap="square" lIns="0" tIns="0" rIns="0" bIns="0" anchor="t" anchorCtr="0">
            <a:noAutofit/>
          </a:bodyPr>
          <a:lstStyle/>
          <a:p>
            <a:pPr algn="just">
              <a:lnSpc>
                <a:spcPct val="160606"/>
              </a:lnSpc>
              <a:buClr>
                <a:srgbClr val="666666"/>
              </a:buClr>
              <a:buSzPts val="1300"/>
            </a:pPr>
            <a:endParaRPr sz="1375">
              <a:solidFill>
                <a:schemeClr val="dk1"/>
              </a:solidFill>
              <a:latin typeface="Calibri"/>
              <a:ea typeface="Calibri"/>
              <a:cs typeface="Calibri"/>
              <a:sym typeface="Calibri"/>
            </a:endParaRPr>
          </a:p>
        </p:txBody>
      </p:sp>
      <p:sp>
        <p:nvSpPr>
          <p:cNvPr id="109" name="Google Shape;109;g341141a47b2_0_103">
            <a:extLst>
              <a:ext uri="{FF2B5EF4-FFF2-40B4-BE49-F238E27FC236}">
                <a16:creationId xmlns:a16="http://schemas.microsoft.com/office/drawing/2014/main" id="{93A977B8-73D7-2761-4C4E-2FC8881259A4}"/>
              </a:ext>
            </a:extLst>
          </p:cNvPr>
          <p:cNvSpPr/>
          <p:nvPr/>
        </p:nvSpPr>
        <p:spPr>
          <a:xfrm>
            <a:off x="6504087" y="4100417"/>
            <a:ext cx="4735500" cy="1414750"/>
          </a:xfrm>
          <a:prstGeom prst="rect">
            <a:avLst/>
          </a:prstGeom>
          <a:noFill/>
          <a:ln>
            <a:noFill/>
          </a:ln>
        </p:spPr>
        <p:txBody>
          <a:bodyPr spcFirstLastPara="1" wrap="square" lIns="0" tIns="0" rIns="0" bIns="0" anchor="t" anchorCtr="0">
            <a:noAutofit/>
          </a:bodyPr>
          <a:lstStyle/>
          <a:p>
            <a:pPr algn="just">
              <a:lnSpc>
                <a:spcPct val="203846"/>
              </a:lnSpc>
              <a:buClr>
                <a:srgbClr val="666666"/>
              </a:buClr>
              <a:buSzPts val="1300"/>
            </a:pPr>
            <a:endParaRPr sz="1083">
              <a:solidFill>
                <a:schemeClr val="dk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273D6428-C0A5-329E-AA26-114DE310C284}"/>
              </a:ext>
            </a:extLst>
          </p:cNvPr>
          <p:cNvGraphicFramePr>
            <a:graphicFrameLocks noGrp="1"/>
          </p:cNvGraphicFramePr>
          <p:nvPr/>
        </p:nvGraphicFramePr>
        <p:xfrm>
          <a:off x="154782" y="2385914"/>
          <a:ext cx="11846720" cy="4407458"/>
        </p:xfrm>
        <a:graphic>
          <a:graphicData uri="http://schemas.openxmlformats.org/drawingml/2006/table">
            <a:tbl>
              <a:tblPr firstRow="1" firstCol="1" bandRow="1">
                <a:tableStyleId>{912C8C85-51F0-491E-9774-3900AFEF0FD7}</a:tableStyleId>
              </a:tblPr>
              <a:tblGrid>
                <a:gridCol w="2654501">
                  <a:extLst>
                    <a:ext uri="{9D8B030D-6E8A-4147-A177-3AD203B41FA5}">
                      <a16:colId xmlns:a16="http://schemas.microsoft.com/office/drawing/2014/main" val="2428415791"/>
                    </a:ext>
                  </a:extLst>
                </a:gridCol>
                <a:gridCol w="3245677">
                  <a:extLst>
                    <a:ext uri="{9D8B030D-6E8A-4147-A177-3AD203B41FA5}">
                      <a16:colId xmlns:a16="http://schemas.microsoft.com/office/drawing/2014/main" val="487282440"/>
                    </a:ext>
                  </a:extLst>
                </a:gridCol>
                <a:gridCol w="5946542">
                  <a:extLst>
                    <a:ext uri="{9D8B030D-6E8A-4147-A177-3AD203B41FA5}">
                      <a16:colId xmlns:a16="http://schemas.microsoft.com/office/drawing/2014/main" val="624577147"/>
                    </a:ext>
                  </a:extLst>
                </a:gridCol>
              </a:tblGrid>
              <a:tr h="213783">
                <a:tc>
                  <a:txBody>
                    <a:bodyPr/>
                    <a:lstStyle/>
                    <a:p>
                      <a:pPr>
                        <a:lnSpc>
                          <a:spcPct val="115000"/>
                        </a:lnSpc>
                        <a:spcAft>
                          <a:spcPts val="1000"/>
                        </a:spcAft>
                        <a:buNone/>
                      </a:pPr>
                      <a:r>
                        <a:rPr lang="en-US" sz="1300">
                          <a:effectLst/>
                        </a:rPr>
                        <a:t>Scenario</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chemeClr val="accent4">
                        <a:lumMod val="75000"/>
                      </a:schemeClr>
                    </a:solidFill>
                  </a:tcPr>
                </a:tc>
                <a:tc>
                  <a:txBody>
                    <a:bodyPr/>
                    <a:lstStyle/>
                    <a:p>
                      <a:pPr>
                        <a:lnSpc>
                          <a:spcPct val="115000"/>
                        </a:lnSpc>
                        <a:spcAft>
                          <a:spcPts val="1000"/>
                        </a:spcAft>
                        <a:buNone/>
                      </a:pPr>
                      <a:r>
                        <a:rPr lang="en-US" sz="1300">
                          <a:effectLst/>
                        </a:rPr>
                        <a:t>Details</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chemeClr val="accent4">
                        <a:lumMod val="75000"/>
                      </a:schemeClr>
                    </a:solidFill>
                  </a:tcPr>
                </a:tc>
                <a:tc>
                  <a:txBody>
                    <a:bodyPr/>
                    <a:lstStyle/>
                    <a:p>
                      <a:pPr>
                        <a:lnSpc>
                          <a:spcPct val="115000"/>
                        </a:lnSpc>
                        <a:spcAft>
                          <a:spcPts val="1000"/>
                        </a:spcAft>
                        <a:buNone/>
                      </a:pPr>
                      <a:r>
                        <a:rPr lang="en-US" sz="1300">
                          <a:effectLst/>
                        </a:rPr>
                        <a:t>Action Taken</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chemeClr val="accent4">
                        <a:lumMod val="75000"/>
                      </a:schemeClr>
                    </a:solidFill>
                  </a:tcPr>
                </a:tc>
                <a:extLst>
                  <a:ext uri="{0D108BD9-81ED-4DB2-BD59-A6C34878D82A}">
                    <a16:rowId xmlns:a16="http://schemas.microsoft.com/office/drawing/2014/main" val="711800940"/>
                  </a:ext>
                </a:extLst>
              </a:tr>
              <a:tr h="1173206">
                <a:tc>
                  <a:txBody>
                    <a:bodyPr/>
                    <a:lstStyle/>
                    <a:p>
                      <a:pPr>
                        <a:lnSpc>
                          <a:spcPct val="115000"/>
                        </a:lnSpc>
                        <a:spcAft>
                          <a:spcPts val="1000"/>
                        </a:spcAft>
                        <a:buNone/>
                      </a:pPr>
                      <a:r>
                        <a:rPr lang="en-US" sz="1300">
                          <a:effectLst/>
                        </a:rPr>
                        <a:t>Pouch damaged/lost pouch</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tc>
                  <a:txBody>
                    <a:bodyPr/>
                    <a:lstStyle/>
                    <a:p>
                      <a:pPr>
                        <a:lnSpc>
                          <a:spcPct val="115000"/>
                        </a:lnSpc>
                        <a:spcAft>
                          <a:spcPts val="1000"/>
                        </a:spcAft>
                        <a:buNone/>
                      </a:pPr>
                      <a:r>
                        <a:rPr lang="en-US" sz="1300">
                          <a:effectLst/>
                        </a:rPr>
                        <a:t>Examples of damage: Ripped fabric · Torn / cut · Bent pin · Signs of force to black button or flap · Damage to the black ball · Pouch opens without unlocking station</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tc>
                  <a:txBody>
                    <a:bodyPr/>
                    <a:lstStyle/>
                    <a:p>
                      <a:pPr>
                        <a:lnSpc>
                          <a:spcPct val="115000"/>
                        </a:lnSpc>
                        <a:spcAft>
                          <a:spcPts val="1000"/>
                        </a:spcAft>
                        <a:buNone/>
                      </a:pPr>
                      <a:r>
                        <a:rPr lang="en-US" sz="1300">
                          <a:effectLst/>
                        </a:rPr>
                        <a:t>New pouch will need to be purchased via ParentPay. Place mobile phone into the Digital Detox Box in Student Services until a new Yondr pouch is purchased. If malicious and/or repeated, may result in a 60-minute detention, internal exclusion or suspension.</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extLst>
                  <a:ext uri="{0D108BD9-81ED-4DB2-BD59-A6C34878D82A}">
                    <a16:rowId xmlns:a16="http://schemas.microsoft.com/office/drawing/2014/main" val="2774358318"/>
                  </a:ext>
                </a:extLst>
              </a:tr>
              <a:tr h="581574">
                <a:tc>
                  <a:txBody>
                    <a:bodyPr/>
                    <a:lstStyle/>
                    <a:p>
                      <a:pPr>
                        <a:lnSpc>
                          <a:spcPct val="115000"/>
                        </a:lnSpc>
                        <a:spcAft>
                          <a:spcPts val="1000"/>
                        </a:spcAft>
                        <a:buNone/>
                      </a:pPr>
                      <a:r>
                        <a:rPr lang="en-US" sz="1300">
                          <a:effectLst/>
                        </a:rPr>
                        <a:t>Forgotten pouch</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tc>
                  <a:txBody>
                    <a:bodyPr/>
                    <a:lstStyle/>
                    <a:p>
                      <a:pPr>
                        <a:lnSpc>
                          <a:spcPct val="115000"/>
                        </a:lnSpc>
                        <a:spcAft>
                          <a:spcPts val="1000"/>
                        </a:spcAft>
                        <a:buNone/>
                      </a:pP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tc>
                  <a:txBody>
                    <a:bodyPr/>
                    <a:lstStyle/>
                    <a:p>
                      <a:pPr>
                        <a:lnSpc>
                          <a:spcPct val="115000"/>
                        </a:lnSpc>
                        <a:spcAft>
                          <a:spcPts val="1000"/>
                        </a:spcAft>
                        <a:buNone/>
                      </a:pPr>
                      <a:r>
                        <a:rPr lang="en-US" sz="1300">
                          <a:effectLst/>
                        </a:rPr>
                        <a:t>Place mobile phone into the </a:t>
                      </a:r>
                      <a:r>
                        <a:rPr lang="en-US" sz="1300" b="0" i="0" u="none" strike="noStrike" noProof="0">
                          <a:solidFill>
                            <a:srgbClr val="000000"/>
                          </a:solidFill>
                          <a:effectLst/>
                          <a:latin typeface="Arial"/>
                        </a:rPr>
                        <a:t>Digital Detox Box</a:t>
                      </a:r>
                      <a:r>
                        <a:rPr lang="en-US" sz="1300">
                          <a:effectLst/>
                        </a:rPr>
                        <a:t> in the Main Office for the day &amp; to be collected at the end of the day.</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extLst>
                  <a:ext uri="{0D108BD9-81ED-4DB2-BD59-A6C34878D82A}">
                    <a16:rowId xmlns:a16="http://schemas.microsoft.com/office/drawing/2014/main" val="193054123"/>
                  </a:ext>
                </a:extLst>
              </a:tr>
              <a:tr h="581574">
                <a:tc>
                  <a:txBody>
                    <a:bodyPr/>
                    <a:lstStyle/>
                    <a:p>
                      <a:pPr>
                        <a:lnSpc>
                          <a:spcPct val="115000"/>
                        </a:lnSpc>
                        <a:spcAft>
                          <a:spcPts val="1000"/>
                        </a:spcAft>
                        <a:buNone/>
                      </a:pPr>
                      <a:r>
                        <a:rPr lang="en-US" sz="1300">
                          <a:effectLst/>
                        </a:rPr>
                        <a:t>Accidental damage</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tc>
                  <a:txBody>
                    <a:bodyPr/>
                    <a:lstStyle/>
                    <a:p>
                      <a:pPr>
                        <a:lnSpc>
                          <a:spcPct val="115000"/>
                        </a:lnSpc>
                        <a:spcAft>
                          <a:spcPts val="1000"/>
                        </a:spcAft>
                        <a:buNone/>
                      </a:pP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tc>
                  <a:txBody>
                    <a:bodyPr/>
                    <a:lstStyle/>
                    <a:p>
                      <a:pPr>
                        <a:lnSpc>
                          <a:spcPct val="115000"/>
                        </a:lnSpc>
                        <a:spcAft>
                          <a:spcPts val="1000"/>
                        </a:spcAft>
                        <a:buNone/>
                      </a:pPr>
                      <a:r>
                        <a:rPr lang="en-US" sz="1300">
                          <a:effectLst/>
                        </a:rPr>
                        <a:t>Place mobile phone into the </a:t>
                      </a:r>
                      <a:r>
                        <a:rPr lang="en-US" sz="1300" b="0" i="0" u="none" strike="noStrike" noProof="0">
                          <a:solidFill>
                            <a:srgbClr val="000000"/>
                          </a:solidFill>
                          <a:effectLst/>
                          <a:latin typeface="Arial"/>
                        </a:rPr>
                        <a:t>Digital Detox Box</a:t>
                      </a:r>
                      <a:r>
                        <a:rPr lang="en-US" sz="1300">
                          <a:effectLst/>
                        </a:rPr>
                        <a:t> in the Main Office until a new Yondr pouch has been purchased and issued.</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extLst>
                  <a:ext uri="{0D108BD9-81ED-4DB2-BD59-A6C34878D82A}">
                    <a16:rowId xmlns:a16="http://schemas.microsoft.com/office/drawing/2014/main" val="2482738111"/>
                  </a:ext>
                </a:extLst>
              </a:tr>
              <a:tr h="1409858">
                <a:tc>
                  <a:txBody>
                    <a:bodyPr/>
                    <a:lstStyle/>
                    <a:p>
                      <a:pPr>
                        <a:lnSpc>
                          <a:spcPct val="115000"/>
                        </a:lnSpc>
                        <a:spcAft>
                          <a:spcPts val="1000"/>
                        </a:spcAft>
                        <a:buNone/>
                      </a:pPr>
                      <a:r>
                        <a:rPr lang="en-US" sz="1300">
                          <a:effectLst/>
                        </a:rPr>
                        <a:t>Phone is seen during the school day/not in Yondr pouch</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tc>
                  <a:txBody>
                    <a:bodyPr/>
                    <a:lstStyle/>
                    <a:p>
                      <a:pPr>
                        <a:lnSpc>
                          <a:spcPct val="115000"/>
                        </a:lnSpc>
                        <a:spcAft>
                          <a:spcPts val="1000"/>
                        </a:spcAft>
                        <a:buNone/>
                      </a:pP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tc>
                  <a:txBody>
                    <a:bodyPr/>
                    <a:lstStyle/>
                    <a:p>
                      <a:pPr>
                        <a:lnSpc>
                          <a:spcPct val="115000"/>
                        </a:lnSpc>
                        <a:spcAft>
                          <a:spcPts val="1000"/>
                        </a:spcAft>
                        <a:buNone/>
                      </a:pPr>
                      <a:r>
                        <a:rPr lang="en-US" sz="1300">
                          <a:effectLst/>
                        </a:rPr>
                        <a:t>1st time: Phone confiscated and returned at 4pm. Two-hour pastoral detention after school; parents informed.</a:t>
                      </a:r>
                      <a:br>
                        <a:rPr lang="en-US" sz="1300">
                          <a:effectLst/>
                        </a:rPr>
                      </a:br>
                      <a:r>
                        <a:rPr lang="en-US" sz="1300">
                          <a:effectLst/>
                        </a:rPr>
                        <a:t>2nd time: Phone confiscated, returned at 4pm, student internally excluded; parents informed.</a:t>
                      </a:r>
                      <a:br>
                        <a:rPr lang="en-US" sz="1300">
                          <a:effectLst/>
                        </a:rPr>
                      </a:br>
                      <a:r>
                        <a:rPr lang="en-US" sz="1300">
                          <a:effectLst/>
                        </a:rPr>
                        <a:t>3rd time: Off Site Placement / Suspension and Parental Meeting.</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extLst>
                  <a:ext uri="{0D108BD9-81ED-4DB2-BD59-A6C34878D82A}">
                    <a16:rowId xmlns:a16="http://schemas.microsoft.com/office/drawing/2014/main" val="1939947855"/>
                  </a:ext>
                </a:extLst>
              </a:tr>
              <a:tr h="447463">
                <a:tc>
                  <a:txBody>
                    <a:bodyPr/>
                    <a:lstStyle/>
                    <a:p>
                      <a:pPr>
                        <a:lnSpc>
                          <a:spcPct val="115000"/>
                        </a:lnSpc>
                        <a:spcAft>
                          <a:spcPts val="1000"/>
                        </a:spcAft>
                        <a:buNone/>
                      </a:pPr>
                      <a:r>
                        <a:rPr lang="en-US" sz="1300">
                          <a:effectLst/>
                        </a:rPr>
                        <a:t>In possession of an Unlocking Station (magnet)</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tc>
                  <a:txBody>
                    <a:bodyPr/>
                    <a:lstStyle/>
                    <a:p>
                      <a:pPr>
                        <a:lnSpc>
                          <a:spcPct val="115000"/>
                        </a:lnSpc>
                        <a:spcAft>
                          <a:spcPts val="1000"/>
                        </a:spcAft>
                        <a:buNone/>
                      </a:pP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tc>
                  <a:txBody>
                    <a:bodyPr/>
                    <a:lstStyle/>
                    <a:p>
                      <a:pPr>
                        <a:lnSpc>
                          <a:spcPct val="115000"/>
                        </a:lnSpc>
                        <a:spcAft>
                          <a:spcPts val="1000"/>
                        </a:spcAft>
                        <a:buNone/>
                      </a:pPr>
                      <a:r>
                        <a:rPr lang="en-US" sz="1300">
                          <a:effectLst/>
                        </a:rPr>
                        <a:t>Suspension</a:t>
                      </a:r>
                      <a:endParaRPr lang="en-GB" sz="1300">
                        <a:effectLst/>
                        <a:latin typeface="Cambria" panose="02040503050406030204" pitchFamily="18" charset="0"/>
                        <a:ea typeface="MS Mincho" panose="020B0400000000000000" pitchFamily="49" charset="-128"/>
                        <a:cs typeface="Times New Roman" panose="02020603050405020304" pitchFamily="18" charset="0"/>
                      </a:endParaRPr>
                    </a:p>
                  </a:txBody>
                  <a:tcPr marL="44877" marR="44877" marT="0" marB="0">
                    <a:solidFill>
                      <a:srgbClr val="FFF7E1"/>
                    </a:solidFill>
                  </a:tcPr>
                </a:tc>
                <a:extLst>
                  <a:ext uri="{0D108BD9-81ED-4DB2-BD59-A6C34878D82A}">
                    <a16:rowId xmlns:a16="http://schemas.microsoft.com/office/drawing/2014/main" val="3204330348"/>
                  </a:ext>
                </a:extLst>
              </a:tr>
            </a:tbl>
          </a:graphicData>
        </a:graphic>
      </p:graphicFrame>
      <p:pic>
        <p:nvPicPr>
          <p:cNvPr id="3" name="Picture 2" descr="A logo with text on it&#10;&#10;AI-generated content may be incorrect.">
            <a:extLst>
              <a:ext uri="{FF2B5EF4-FFF2-40B4-BE49-F238E27FC236}">
                <a16:creationId xmlns:a16="http://schemas.microsoft.com/office/drawing/2014/main" id="{065C9742-267E-349E-2423-45D72061E580}"/>
              </a:ext>
            </a:extLst>
          </p:cNvPr>
          <p:cNvPicPr>
            <a:picLocks noChangeAspect="1"/>
          </p:cNvPicPr>
          <p:nvPr/>
        </p:nvPicPr>
        <p:blipFill>
          <a:blip r:embed="rId5"/>
          <a:stretch>
            <a:fillRect/>
          </a:stretch>
        </p:blipFill>
        <p:spPr>
          <a:xfrm>
            <a:off x="8849785" y="179995"/>
            <a:ext cx="3109962" cy="1620573"/>
          </a:xfrm>
          <a:prstGeom prst="rect">
            <a:avLst/>
          </a:prstGeom>
        </p:spPr>
      </p:pic>
    </p:spTree>
    <p:extLst>
      <p:ext uri="{BB962C8B-B14F-4D97-AF65-F5344CB8AC3E}">
        <p14:creationId xmlns:p14="http://schemas.microsoft.com/office/powerpoint/2010/main" val="362082228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359"/>
        <p:cNvGrpSpPr/>
        <p:nvPr/>
      </p:nvGrpSpPr>
      <p:grpSpPr>
        <a:xfrm>
          <a:off x="0" y="0"/>
          <a:ext cx="0" cy="0"/>
          <a:chOff x="0" y="0"/>
          <a:chExt cx="0" cy="0"/>
        </a:xfrm>
      </p:grpSpPr>
      <p:sp>
        <p:nvSpPr>
          <p:cNvPr id="360" name="Google Shape;360;p66"/>
          <p:cNvSpPr txBox="1"/>
          <p:nvPr/>
        </p:nvSpPr>
        <p:spPr>
          <a:xfrm>
            <a:off x="688919" y="1697500"/>
            <a:ext cx="5317200" cy="677100"/>
          </a:xfrm>
          <a:prstGeom prst="rect">
            <a:avLst/>
          </a:prstGeom>
          <a:noFill/>
          <a:ln>
            <a:noFill/>
          </a:ln>
        </p:spPr>
        <p:txBody>
          <a:bodyPr spcFirstLastPara="1" wrap="square" lIns="121900" tIns="121900" rIns="121900" bIns="121900" anchor="t" anchorCtr="0">
            <a:spAutoFit/>
          </a:bodyPr>
          <a:lstStyle/>
          <a:p>
            <a:pPr marL="0" marR="0" lvl="0" indent="0" algn="l" rtl="0">
              <a:lnSpc>
                <a:spcPct val="80000"/>
              </a:lnSpc>
              <a:spcBef>
                <a:spcPts val="0"/>
              </a:spcBef>
              <a:spcAft>
                <a:spcPts val="0"/>
              </a:spcAft>
              <a:buClr>
                <a:srgbClr val="000000"/>
              </a:buClr>
              <a:buSzPts val="3500"/>
              <a:buFont typeface="Arial"/>
              <a:buNone/>
            </a:pPr>
            <a:r>
              <a:rPr lang="en-US" sz="3500">
                <a:solidFill>
                  <a:srgbClr val="374548"/>
                </a:solidFill>
                <a:highlight>
                  <a:srgbClr val="D5E739"/>
                </a:highlight>
                <a:latin typeface="Bebas Neue"/>
                <a:ea typeface="Bebas Neue"/>
                <a:cs typeface="Bebas Neue"/>
                <a:sym typeface="Bebas Neue"/>
              </a:rPr>
              <a:t>OUR PHONE-FREE SCHOOL</a:t>
            </a:r>
            <a:endParaRPr sz="3500" b="0" i="0" u="none" strike="noStrike" cap="none">
              <a:solidFill>
                <a:srgbClr val="374548"/>
              </a:solidFill>
              <a:highlight>
                <a:srgbClr val="D5E739"/>
              </a:highlight>
              <a:latin typeface="Bebas Neue"/>
              <a:ea typeface="Bebas Neue"/>
              <a:cs typeface="Bebas Neue"/>
              <a:sym typeface="Bebas Neue"/>
            </a:endParaRPr>
          </a:p>
        </p:txBody>
      </p:sp>
      <p:sp>
        <p:nvSpPr>
          <p:cNvPr id="361" name="Google Shape;361;p66"/>
          <p:cNvSpPr txBox="1"/>
          <p:nvPr/>
        </p:nvSpPr>
        <p:spPr>
          <a:xfrm>
            <a:off x="688932" y="2710300"/>
            <a:ext cx="4440000" cy="2955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100"/>
              <a:buFont typeface="Arial"/>
              <a:buNone/>
            </a:pPr>
            <a:r>
              <a:rPr lang="en-US" sz="1600" b="1">
                <a:solidFill>
                  <a:srgbClr val="374548"/>
                </a:solidFill>
                <a:latin typeface="Nunito"/>
                <a:ea typeface="Nunito"/>
                <a:cs typeface="Nunito"/>
                <a:sym typeface="Nunito"/>
              </a:rPr>
              <a:t>In September, our school will be using Yondr pouches to make our site phone-free.</a:t>
            </a:r>
            <a:endParaRPr sz="1600" b="1">
              <a:solidFill>
                <a:srgbClr val="374548"/>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600">
              <a:solidFill>
                <a:srgbClr val="374548"/>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US" sz="1600">
                <a:solidFill>
                  <a:srgbClr val="374548"/>
                </a:solidFill>
                <a:latin typeface="Nunito"/>
                <a:ea typeface="Nunito"/>
                <a:cs typeface="Nunito"/>
                <a:sym typeface="Nunito"/>
              </a:rPr>
              <a:t>Every student will be assigned a personal Yondr pouch and required to use it whilst at school. The Yondr pouch is considered school property, but it is your responsibility to bring your pouch with you to school every day and keep it in good working condition.</a:t>
            </a:r>
            <a:endParaRPr sz="1600">
              <a:solidFill>
                <a:srgbClr val="374548"/>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600">
              <a:solidFill>
                <a:srgbClr val="374548"/>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600"/>
              <a:buFont typeface="Arial"/>
              <a:buNone/>
            </a:pPr>
            <a:endParaRPr sz="1600">
              <a:solidFill>
                <a:srgbClr val="374548"/>
              </a:solidFill>
              <a:latin typeface="Nunito"/>
              <a:ea typeface="Nunito"/>
              <a:cs typeface="Nunito"/>
              <a:sym typeface="Nunito"/>
            </a:endParaRPr>
          </a:p>
        </p:txBody>
      </p:sp>
      <p:pic>
        <p:nvPicPr>
          <p:cNvPr id="362" name="Google Shape;362;p66" descr="A child reading a book&#10;&#10;Description automatically generated"/>
          <p:cNvPicPr preferRelativeResize="0"/>
          <p:nvPr/>
        </p:nvPicPr>
        <p:blipFill rotWithShape="1">
          <a:blip r:embed="rId3">
            <a:alphaModFix/>
          </a:blip>
          <a:srcRect l="1099" r="39483"/>
          <a:stretch/>
        </p:blipFill>
        <p:spPr>
          <a:xfrm>
            <a:off x="6454535" y="414167"/>
            <a:ext cx="5368699" cy="6029667"/>
          </a:xfrm>
          <a:prstGeom prst="rect">
            <a:avLst/>
          </a:prstGeom>
          <a:noFill/>
          <a:ln>
            <a:noFill/>
          </a:ln>
        </p:spPr>
      </p:pic>
      <p:pic>
        <p:nvPicPr>
          <p:cNvPr id="363" name="Google Shape;363;p66"/>
          <p:cNvPicPr preferRelativeResize="0"/>
          <p:nvPr/>
        </p:nvPicPr>
        <p:blipFill rotWithShape="1">
          <a:blip r:embed="rId4">
            <a:alphaModFix/>
          </a:blip>
          <a:srcRect l="25377" r="32959" b="12080"/>
          <a:stretch/>
        </p:blipFill>
        <p:spPr>
          <a:xfrm>
            <a:off x="6454525" y="414175"/>
            <a:ext cx="5368699" cy="60296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BDC56866-50CB-B8EE-B0C3-337AC88E7EA4}"/>
            </a:ext>
          </a:extLst>
        </p:cNvPr>
        <p:cNvGrpSpPr/>
        <p:nvPr/>
      </p:nvGrpSpPr>
      <p:grpSpPr>
        <a:xfrm>
          <a:off x="0" y="0"/>
          <a:ext cx="0" cy="0"/>
          <a:chOff x="0" y="0"/>
          <a:chExt cx="0" cy="0"/>
        </a:xfrm>
      </p:grpSpPr>
      <p:pic>
        <p:nvPicPr>
          <p:cNvPr id="16" name="Google Shape;50;p2" descr="preencoded.png">
            <a:extLst>
              <a:ext uri="{FF2B5EF4-FFF2-40B4-BE49-F238E27FC236}">
                <a16:creationId xmlns:a16="http://schemas.microsoft.com/office/drawing/2014/main" id="{86E56E1B-CDD6-A397-7FC2-006898EFD77D}"/>
              </a:ext>
            </a:extLst>
          </p:cNvPr>
          <p:cNvPicPr preferRelativeResize="0"/>
          <p:nvPr/>
        </p:nvPicPr>
        <p:blipFill rotWithShape="1">
          <a:blip r:embed="rId4">
            <a:alphaModFix/>
          </a:blip>
          <a:srcRect/>
          <a:stretch/>
        </p:blipFill>
        <p:spPr>
          <a:xfrm>
            <a:off x="0" y="-12557"/>
            <a:ext cx="12192000" cy="2385913"/>
          </a:xfrm>
          <a:prstGeom prst="rect">
            <a:avLst/>
          </a:prstGeom>
          <a:noFill/>
          <a:ln>
            <a:noFill/>
          </a:ln>
        </p:spPr>
      </p:pic>
      <p:sp>
        <p:nvSpPr>
          <p:cNvPr id="97" name="Google Shape;97;g341141a47b2_0_103">
            <a:extLst>
              <a:ext uri="{FF2B5EF4-FFF2-40B4-BE49-F238E27FC236}">
                <a16:creationId xmlns:a16="http://schemas.microsoft.com/office/drawing/2014/main" id="{6D41C993-694D-A787-3F30-F75FCC974A4E}"/>
              </a:ext>
            </a:extLst>
          </p:cNvPr>
          <p:cNvSpPr/>
          <p:nvPr/>
        </p:nvSpPr>
        <p:spPr>
          <a:xfrm>
            <a:off x="464343" y="646297"/>
            <a:ext cx="8622847" cy="442250"/>
          </a:xfrm>
          <a:prstGeom prst="rect">
            <a:avLst/>
          </a:prstGeom>
          <a:noFill/>
          <a:ln>
            <a:noFill/>
          </a:ln>
        </p:spPr>
        <p:txBody>
          <a:bodyPr spcFirstLastPara="1" wrap="square" lIns="0" tIns="0" rIns="0" bIns="0" anchor="t" anchorCtr="0">
            <a:noAutofit/>
          </a:bodyPr>
          <a:lstStyle/>
          <a:p>
            <a:pPr>
              <a:lnSpc>
                <a:spcPct val="125757"/>
              </a:lnSpc>
              <a:buClr>
                <a:srgbClr val="FFB612"/>
              </a:buClr>
              <a:buSzPts val="3300"/>
            </a:pPr>
            <a:r>
              <a:rPr lang="en-GB" sz="2750">
                <a:solidFill>
                  <a:srgbClr val="FFB612"/>
                </a:solidFill>
                <a:latin typeface="Poppins Light"/>
                <a:ea typeface="Calibri"/>
                <a:cs typeface="Poppins Light"/>
                <a:sym typeface="Poppins Light"/>
              </a:rPr>
              <a:t>Confiscation Procedures</a:t>
            </a:r>
          </a:p>
          <a:p>
            <a:pPr>
              <a:lnSpc>
                <a:spcPct val="125757"/>
              </a:lnSpc>
              <a:buClr>
                <a:srgbClr val="FFB612"/>
              </a:buClr>
              <a:buSzPts val="3300"/>
            </a:pPr>
            <a:endParaRPr lang="en-US" sz="2750">
              <a:solidFill>
                <a:schemeClr val="dk1"/>
              </a:solidFill>
              <a:latin typeface="Calibri"/>
              <a:ea typeface="Calibri"/>
              <a:cs typeface="Calibri"/>
              <a:sym typeface="Calibri"/>
            </a:endParaRPr>
          </a:p>
        </p:txBody>
      </p:sp>
      <p:sp>
        <p:nvSpPr>
          <p:cNvPr id="100" name="Google Shape;100;g341141a47b2_0_103">
            <a:extLst>
              <a:ext uri="{FF2B5EF4-FFF2-40B4-BE49-F238E27FC236}">
                <a16:creationId xmlns:a16="http://schemas.microsoft.com/office/drawing/2014/main" id="{090B4337-4367-CD2D-022A-4E5283023553}"/>
              </a:ext>
            </a:extLst>
          </p:cNvPr>
          <p:cNvSpPr/>
          <p:nvPr/>
        </p:nvSpPr>
        <p:spPr>
          <a:xfrm>
            <a:off x="1061244" y="1665982"/>
            <a:ext cx="4735500" cy="2263750"/>
          </a:xfrm>
          <a:prstGeom prst="rect">
            <a:avLst/>
          </a:prstGeom>
          <a:noFill/>
          <a:ln>
            <a:noFill/>
          </a:ln>
        </p:spPr>
        <p:txBody>
          <a:bodyPr spcFirstLastPara="1" wrap="square" lIns="0" tIns="0" rIns="0" bIns="0" anchor="t" anchorCtr="0">
            <a:noAutofit/>
          </a:bodyPr>
          <a:lstStyle/>
          <a:p>
            <a:pPr algn="just">
              <a:lnSpc>
                <a:spcPct val="203846"/>
              </a:lnSpc>
              <a:buClr>
                <a:srgbClr val="666666"/>
              </a:buClr>
              <a:buSzPts val="1300"/>
            </a:pPr>
            <a:endParaRPr lang="en-US" sz="1083">
              <a:solidFill>
                <a:schemeClr val="dk1"/>
              </a:solidFill>
              <a:latin typeface="Calibri"/>
              <a:ea typeface="Calibri"/>
              <a:cs typeface="Calibri"/>
            </a:endParaRPr>
          </a:p>
        </p:txBody>
      </p:sp>
      <p:sp>
        <p:nvSpPr>
          <p:cNvPr id="103" name="Google Shape;103;g341141a47b2_0_103">
            <a:extLst>
              <a:ext uri="{FF2B5EF4-FFF2-40B4-BE49-F238E27FC236}">
                <a16:creationId xmlns:a16="http://schemas.microsoft.com/office/drawing/2014/main" id="{7C2A4C1D-6C6C-C7BD-2EA3-A4CDCE40393E}"/>
              </a:ext>
            </a:extLst>
          </p:cNvPr>
          <p:cNvSpPr/>
          <p:nvPr/>
        </p:nvSpPr>
        <p:spPr>
          <a:xfrm>
            <a:off x="6504087" y="1665982"/>
            <a:ext cx="4735500" cy="1414750"/>
          </a:xfrm>
          <a:prstGeom prst="rect">
            <a:avLst/>
          </a:prstGeom>
          <a:noFill/>
          <a:ln>
            <a:noFill/>
          </a:ln>
        </p:spPr>
        <p:txBody>
          <a:bodyPr spcFirstLastPara="1" wrap="square" lIns="0" tIns="0" rIns="0" bIns="0" anchor="t" anchorCtr="0">
            <a:noAutofit/>
          </a:bodyPr>
          <a:lstStyle/>
          <a:p>
            <a:pPr algn="just">
              <a:lnSpc>
                <a:spcPct val="160606"/>
              </a:lnSpc>
              <a:buClr>
                <a:srgbClr val="666666"/>
              </a:buClr>
              <a:buSzPts val="1300"/>
            </a:pPr>
            <a:endParaRPr sz="1375">
              <a:solidFill>
                <a:schemeClr val="dk1"/>
              </a:solidFill>
              <a:latin typeface="Calibri"/>
              <a:ea typeface="Calibri"/>
              <a:cs typeface="Calibri"/>
              <a:sym typeface="Calibri"/>
            </a:endParaRPr>
          </a:p>
        </p:txBody>
      </p:sp>
      <p:sp>
        <p:nvSpPr>
          <p:cNvPr id="109" name="Google Shape;109;g341141a47b2_0_103">
            <a:extLst>
              <a:ext uri="{FF2B5EF4-FFF2-40B4-BE49-F238E27FC236}">
                <a16:creationId xmlns:a16="http://schemas.microsoft.com/office/drawing/2014/main" id="{8867704C-B6F2-F397-1DFA-657F346BE43C}"/>
              </a:ext>
            </a:extLst>
          </p:cNvPr>
          <p:cNvSpPr/>
          <p:nvPr/>
        </p:nvSpPr>
        <p:spPr>
          <a:xfrm>
            <a:off x="6504087" y="4100417"/>
            <a:ext cx="4735500" cy="1414750"/>
          </a:xfrm>
          <a:prstGeom prst="rect">
            <a:avLst/>
          </a:prstGeom>
          <a:noFill/>
          <a:ln>
            <a:noFill/>
          </a:ln>
        </p:spPr>
        <p:txBody>
          <a:bodyPr spcFirstLastPara="1" wrap="square" lIns="0" tIns="0" rIns="0" bIns="0" anchor="t" anchorCtr="0">
            <a:noAutofit/>
          </a:bodyPr>
          <a:lstStyle/>
          <a:p>
            <a:pPr algn="just">
              <a:lnSpc>
                <a:spcPct val="203846"/>
              </a:lnSpc>
              <a:buClr>
                <a:srgbClr val="666666"/>
              </a:buClr>
              <a:buSzPts val="1300"/>
            </a:pPr>
            <a:endParaRPr sz="1083">
              <a:solidFill>
                <a:schemeClr val="dk1"/>
              </a:solidFill>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B81CC040-138F-8C9C-31C2-8497453911C8}"/>
              </a:ext>
            </a:extLst>
          </p:cNvPr>
          <p:cNvGraphicFramePr>
            <a:graphicFrameLocks noGrp="1"/>
          </p:cNvGraphicFramePr>
          <p:nvPr/>
        </p:nvGraphicFramePr>
        <p:xfrm>
          <a:off x="369094" y="2595793"/>
          <a:ext cx="11453813" cy="3974037"/>
        </p:xfrm>
        <a:graphic>
          <a:graphicData uri="http://schemas.openxmlformats.org/drawingml/2006/table">
            <a:tbl>
              <a:tblPr firstRow="1" firstCol="1" bandRow="1">
                <a:tableStyleId>{912C8C85-51F0-491E-9774-3900AFEF0FD7}</a:tableStyleId>
              </a:tblPr>
              <a:tblGrid>
                <a:gridCol w="2071688">
                  <a:extLst>
                    <a:ext uri="{9D8B030D-6E8A-4147-A177-3AD203B41FA5}">
                      <a16:colId xmlns:a16="http://schemas.microsoft.com/office/drawing/2014/main" val="806213967"/>
                    </a:ext>
                  </a:extLst>
                </a:gridCol>
                <a:gridCol w="9382125">
                  <a:extLst>
                    <a:ext uri="{9D8B030D-6E8A-4147-A177-3AD203B41FA5}">
                      <a16:colId xmlns:a16="http://schemas.microsoft.com/office/drawing/2014/main" val="473023827"/>
                    </a:ext>
                  </a:extLst>
                </a:gridCol>
              </a:tblGrid>
              <a:tr h="334628">
                <a:tc>
                  <a:txBody>
                    <a:bodyPr/>
                    <a:lstStyle/>
                    <a:p>
                      <a:pPr>
                        <a:lnSpc>
                          <a:spcPct val="115000"/>
                        </a:lnSpc>
                        <a:spcAft>
                          <a:spcPts val="1000"/>
                        </a:spcAft>
                        <a:buNone/>
                      </a:pPr>
                      <a:r>
                        <a:rPr lang="en-US" sz="1500">
                          <a:effectLst/>
                        </a:rPr>
                        <a:t>Procedure</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tc>
                <a:tc>
                  <a:txBody>
                    <a:bodyPr/>
                    <a:lstStyle/>
                    <a:p>
                      <a:pPr>
                        <a:lnSpc>
                          <a:spcPct val="115000"/>
                        </a:lnSpc>
                        <a:spcAft>
                          <a:spcPts val="1000"/>
                        </a:spcAft>
                        <a:buNone/>
                      </a:pPr>
                      <a:r>
                        <a:rPr lang="en-US" sz="1500">
                          <a:effectLst/>
                        </a:rPr>
                        <a:t>Details</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tc>
                <a:extLst>
                  <a:ext uri="{0D108BD9-81ED-4DB2-BD59-A6C34878D82A}">
                    <a16:rowId xmlns:a16="http://schemas.microsoft.com/office/drawing/2014/main" val="416254057"/>
                  </a:ext>
                </a:extLst>
              </a:tr>
              <a:tr h="334628">
                <a:tc>
                  <a:txBody>
                    <a:bodyPr/>
                    <a:lstStyle/>
                    <a:p>
                      <a:pPr>
                        <a:lnSpc>
                          <a:spcPct val="115000"/>
                        </a:lnSpc>
                        <a:spcAft>
                          <a:spcPts val="1000"/>
                        </a:spcAft>
                        <a:buNone/>
                      </a:pPr>
                      <a:r>
                        <a:rPr lang="en-US" sz="1500">
                          <a:effectLst/>
                        </a:rPr>
                        <a:t>Phone seen</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solidFill>
                      <a:srgbClr val="FFF7E1"/>
                    </a:solidFill>
                  </a:tcPr>
                </a:tc>
                <a:tc>
                  <a:txBody>
                    <a:bodyPr/>
                    <a:lstStyle/>
                    <a:p>
                      <a:pPr>
                        <a:lnSpc>
                          <a:spcPct val="115000"/>
                        </a:lnSpc>
                        <a:spcAft>
                          <a:spcPts val="1000"/>
                        </a:spcAft>
                        <a:buNone/>
                      </a:pPr>
                      <a:r>
                        <a:rPr lang="en-US" sz="1500">
                          <a:effectLst/>
                        </a:rPr>
                        <a:t>If a student is seen with a mobile phone between 8.30am–3pm, it will be confiscated by the member of staff.</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solidFill>
                      <a:srgbClr val="FFF7E1"/>
                    </a:solidFill>
                  </a:tcPr>
                </a:tc>
                <a:extLst>
                  <a:ext uri="{0D108BD9-81ED-4DB2-BD59-A6C34878D82A}">
                    <a16:rowId xmlns:a16="http://schemas.microsoft.com/office/drawing/2014/main" val="3176926551"/>
                  </a:ext>
                </a:extLst>
              </a:tr>
              <a:tr h="503449">
                <a:tc>
                  <a:txBody>
                    <a:bodyPr/>
                    <a:lstStyle/>
                    <a:p>
                      <a:pPr>
                        <a:lnSpc>
                          <a:spcPct val="115000"/>
                        </a:lnSpc>
                        <a:spcAft>
                          <a:spcPts val="1000"/>
                        </a:spcAft>
                        <a:buNone/>
                      </a:pPr>
                      <a:r>
                        <a:rPr lang="en-US" sz="1500">
                          <a:effectLst/>
                        </a:rPr>
                        <a:t>Student refusal</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solidFill>
                      <a:srgbClr val="FFF7E1"/>
                    </a:solidFill>
                  </a:tcPr>
                </a:tc>
                <a:tc>
                  <a:txBody>
                    <a:bodyPr/>
                    <a:lstStyle/>
                    <a:p>
                      <a:pPr>
                        <a:lnSpc>
                          <a:spcPct val="115000"/>
                        </a:lnSpc>
                        <a:spcAft>
                          <a:spcPts val="1000"/>
                        </a:spcAft>
                        <a:buNone/>
                      </a:pPr>
                      <a:r>
                        <a:rPr lang="en-US" sz="1500">
                          <a:effectLst/>
                        </a:rPr>
                        <a:t>If a student refuses to hand their phone in, then staff will escalate this to On Call  as soon as possible. This will result in an immediate on call and internal inclusion.</a:t>
                      </a:r>
                    </a:p>
                  </a:txBody>
                  <a:tcPr marL="57150" marR="57150" marT="0" marB="0">
                    <a:solidFill>
                      <a:srgbClr val="FFF7E1"/>
                    </a:solidFill>
                  </a:tcPr>
                </a:tc>
                <a:extLst>
                  <a:ext uri="{0D108BD9-81ED-4DB2-BD59-A6C34878D82A}">
                    <a16:rowId xmlns:a16="http://schemas.microsoft.com/office/drawing/2014/main" val="247149125"/>
                  </a:ext>
                </a:extLst>
              </a:tr>
              <a:tr h="700333">
                <a:tc>
                  <a:txBody>
                    <a:bodyPr/>
                    <a:lstStyle/>
                    <a:p>
                      <a:pPr>
                        <a:lnSpc>
                          <a:spcPct val="115000"/>
                        </a:lnSpc>
                        <a:spcAft>
                          <a:spcPts val="1000"/>
                        </a:spcAft>
                        <a:buNone/>
                      </a:pPr>
                      <a:r>
                        <a:rPr lang="en-US" sz="1500">
                          <a:effectLst/>
                        </a:rPr>
                        <a:t>Phone handover</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solidFill>
                      <a:srgbClr val="FFF7E1"/>
                    </a:solidFill>
                  </a:tcPr>
                </a:tc>
                <a:tc>
                  <a:txBody>
                    <a:bodyPr/>
                    <a:lstStyle/>
                    <a:p>
                      <a:pPr>
                        <a:lnSpc>
                          <a:spcPct val="115000"/>
                        </a:lnSpc>
                        <a:spcAft>
                          <a:spcPts val="1000"/>
                        </a:spcAft>
                        <a:buNone/>
                      </a:pPr>
                      <a:r>
                        <a:rPr lang="en-US" sz="1500">
                          <a:effectLst/>
                        </a:rPr>
                        <a:t>If a member of staff has to confiscate a student’s phone, it will be handed in to the Main Office, where it will be placed in the </a:t>
                      </a:r>
                      <a:r>
                        <a:rPr lang="en-US" sz="1500" b="0" i="0" u="none" strike="noStrike" noProof="0">
                          <a:solidFill>
                            <a:srgbClr val="000000"/>
                          </a:solidFill>
                          <a:effectLst/>
                          <a:latin typeface="Arial"/>
                        </a:rPr>
                        <a:t>Digital Detox Box</a:t>
                      </a:r>
                      <a:r>
                        <a:rPr lang="en-US" sz="1500">
                          <a:effectLst/>
                        </a:rPr>
                        <a:t>.</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solidFill>
                      <a:srgbClr val="FFF7E1"/>
                    </a:solidFill>
                  </a:tcPr>
                </a:tc>
                <a:extLst>
                  <a:ext uri="{0D108BD9-81ED-4DB2-BD59-A6C34878D82A}">
                    <a16:rowId xmlns:a16="http://schemas.microsoft.com/office/drawing/2014/main" val="628368282"/>
                  </a:ext>
                </a:extLst>
              </a:tr>
              <a:tr h="700333">
                <a:tc>
                  <a:txBody>
                    <a:bodyPr/>
                    <a:lstStyle/>
                    <a:p>
                      <a:pPr>
                        <a:lnSpc>
                          <a:spcPct val="115000"/>
                        </a:lnSpc>
                        <a:spcAft>
                          <a:spcPts val="1000"/>
                        </a:spcAft>
                        <a:buNone/>
                      </a:pPr>
                      <a:r>
                        <a:rPr lang="en-US" sz="1500">
                          <a:effectLst/>
                        </a:rPr>
                        <a:t>Family notification</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solidFill>
                      <a:srgbClr val="FFF7E1"/>
                    </a:solidFill>
                  </a:tcPr>
                </a:tc>
                <a:tc>
                  <a:txBody>
                    <a:bodyPr/>
                    <a:lstStyle/>
                    <a:p>
                      <a:pPr>
                        <a:lnSpc>
                          <a:spcPct val="115000"/>
                        </a:lnSpc>
                        <a:spcAft>
                          <a:spcPts val="1000"/>
                        </a:spcAft>
                        <a:buNone/>
                      </a:pPr>
                      <a:r>
                        <a:rPr lang="en-US" sz="1500">
                          <a:effectLst/>
                        </a:rPr>
                        <a:t>The </a:t>
                      </a:r>
                      <a:r>
                        <a:rPr lang="en-US" sz="1500" b="0" i="0" u="none" strike="noStrike" noProof="0">
                          <a:solidFill>
                            <a:srgbClr val="000000"/>
                          </a:solidFill>
                          <a:effectLst/>
                          <a:latin typeface="Arial"/>
                        </a:rPr>
                        <a:t>Main Office</a:t>
                      </a:r>
                      <a:r>
                        <a:rPr lang="en-US" sz="1500">
                          <a:effectLst/>
                        </a:rPr>
                        <a:t> will send a letter to the parents/carers informing them of the confiscation and which “tier” the student is currently on for confiscation.</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solidFill>
                      <a:srgbClr val="FFF7E1"/>
                    </a:solidFill>
                  </a:tcPr>
                </a:tc>
                <a:extLst>
                  <a:ext uri="{0D108BD9-81ED-4DB2-BD59-A6C34878D82A}">
                    <a16:rowId xmlns:a16="http://schemas.microsoft.com/office/drawing/2014/main" val="2194403786"/>
                  </a:ext>
                </a:extLst>
              </a:tr>
              <a:tr h="700333">
                <a:tc>
                  <a:txBody>
                    <a:bodyPr/>
                    <a:lstStyle/>
                    <a:p>
                      <a:pPr>
                        <a:lnSpc>
                          <a:spcPct val="115000"/>
                        </a:lnSpc>
                        <a:spcAft>
                          <a:spcPts val="1000"/>
                        </a:spcAft>
                        <a:buNone/>
                      </a:pPr>
                      <a:r>
                        <a:rPr lang="en-US" sz="1500">
                          <a:effectLst/>
                        </a:rPr>
                        <a:t>Phone ringing in lesson</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solidFill>
                      <a:srgbClr val="FFF7E1"/>
                    </a:solidFill>
                  </a:tcPr>
                </a:tc>
                <a:tc>
                  <a:txBody>
                    <a:bodyPr/>
                    <a:lstStyle/>
                    <a:p>
                      <a:pPr>
                        <a:lnSpc>
                          <a:spcPct val="115000"/>
                        </a:lnSpc>
                        <a:spcAft>
                          <a:spcPts val="1000"/>
                        </a:spcAft>
                        <a:buNone/>
                      </a:pPr>
                      <a:r>
                        <a:rPr lang="en-US" sz="1500">
                          <a:effectLst/>
                        </a:rPr>
                        <a:t>If a student’s mobile phone rings or goes off in a lesson, the student should be sent to the </a:t>
                      </a:r>
                      <a:r>
                        <a:rPr lang="en-US" sz="1500" b="0" i="0" u="none" strike="noStrike" noProof="0">
                          <a:solidFill>
                            <a:srgbClr val="000000"/>
                          </a:solidFill>
                          <a:effectLst/>
                          <a:latin typeface="Arial"/>
                        </a:rPr>
                        <a:t>Main Office</a:t>
                      </a:r>
                      <a:r>
                        <a:rPr lang="en-US" sz="1500">
                          <a:effectLst/>
                        </a:rPr>
                        <a:t> to unlock their Yondr pouch, switch the phone off, and lock it back in.</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solidFill>
                      <a:srgbClr val="FFF7E1"/>
                    </a:solidFill>
                  </a:tcPr>
                </a:tc>
                <a:extLst>
                  <a:ext uri="{0D108BD9-81ED-4DB2-BD59-A6C34878D82A}">
                    <a16:rowId xmlns:a16="http://schemas.microsoft.com/office/drawing/2014/main" val="2072559935"/>
                  </a:ext>
                </a:extLst>
              </a:tr>
              <a:tr h="700333">
                <a:tc>
                  <a:txBody>
                    <a:bodyPr/>
                    <a:lstStyle/>
                    <a:p>
                      <a:pPr>
                        <a:lnSpc>
                          <a:spcPct val="115000"/>
                        </a:lnSpc>
                        <a:spcAft>
                          <a:spcPts val="1000"/>
                        </a:spcAft>
                        <a:buNone/>
                      </a:pPr>
                      <a:r>
                        <a:rPr lang="en-US" sz="1500">
                          <a:effectLst/>
                        </a:rPr>
                        <a:t>Sixth Form Students with Phones</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solidFill>
                      <a:srgbClr val="FFF7E1"/>
                    </a:solidFill>
                  </a:tcPr>
                </a:tc>
                <a:tc>
                  <a:txBody>
                    <a:bodyPr/>
                    <a:lstStyle/>
                    <a:p>
                      <a:pPr>
                        <a:lnSpc>
                          <a:spcPct val="115000"/>
                        </a:lnSpc>
                        <a:spcAft>
                          <a:spcPts val="1000"/>
                        </a:spcAft>
                        <a:buNone/>
                      </a:pPr>
                      <a:r>
                        <a:rPr lang="en-US" sz="1500">
                          <a:effectLst/>
                        </a:rPr>
                        <a:t>If Sixth Formers (who do not have Yondr pouches) are seen with their phone outside of Sixth Form areas, it will  be confiscated and handed into the main office to be placed in the digital detox box.</a:t>
                      </a:r>
                      <a:endParaRPr lang="en-GB" sz="1500">
                        <a:effectLst/>
                        <a:latin typeface="Cambria" panose="02040503050406030204" pitchFamily="18" charset="0"/>
                        <a:ea typeface="MS Mincho" panose="02020609040205080304" pitchFamily="49" charset="-128"/>
                        <a:cs typeface="Times New Roman" panose="02020603050405020304" pitchFamily="18" charset="0"/>
                      </a:endParaRPr>
                    </a:p>
                  </a:txBody>
                  <a:tcPr marL="57150" marR="57150" marT="0" marB="0">
                    <a:solidFill>
                      <a:srgbClr val="FFF7E1"/>
                    </a:solidFill>
                  </a:tcPr>
                </a:tc>
                <a:extLst>
                  <a:ext uri="{0D108BD9-81ED-4DB2-BD59-A6C34878D82A}">
                    <a16:rowId xmlns:a16="http://schemas.microsoft.com/office/drawing/2014/main" val="614342106"/>
                  </a:ext>
                </a:extLst>
              </a:tr>
            </a:tbl>
          </a:graphicData>
        </a:graphic>
      </p:graphicFrame>
      <p:pic>
        <p:nvPicPr>
          <p:cNvPr id="4" name="Picture 3" descr="A logo with text on it&#10;&#10;AI-generated content may be incorrect.">
            <a:extLst>
              <a:ext uri="{FF2B5EF4-FFF2-40B4-BE49-F238E27FC236}">
                <a16:creationId xmlns:a16="http://schemas.microsoft.com/office/drawing/2014/main" id="{877CCD77-177B-78DF-5E55-CA2CF4331B16}"/>
              </a:ext>
            </a:extLst>
          </p:cNvPr>
          <p:cNvPicPr>
            <a:picLocks noChangeAspect="1"/>
          </p:cNvPicPr>
          <p:nvPr/>
        </p:nvPicPr>
        <p:blipFill>
          <a:blip r:embed="rId5"/>
          <a:stretch>
            <a:fillRect/>
          </a:stretch>
        </p:blipFill>
        <p:spPr>
          <a:xfrm>
            <a:off x="8849785" y="179995"/>
            <a:ext cx="3109962" cy="1620573"/>
          </a:xfrm>
          <a:prstGeom prst="rect">
            <a:avLst/>
          </a:prstGeom>
        </p:spPr>
      </p:pic>
    </p:spTree>
    <p:extLst>
      <p:ext uri="{BB962C8B-B14F-4D97-AF65-F5344CB8AC3E}">
        <p14:creationId xmlns:p14="http://schemas.microsoft.com/office/powerpoint/2010/main" val="1284095470"/>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3226F1DB-EEE2-BF1B-4C3B-24665B047FA9}"/>
            </a:ext>
          </a:extLst>
        </p:cNvPr>
        <p:cNvGrpSpPr/>
        <p:nvPr/>
      </p:nvGrpSpPr>
      <p:grpSpPr>
        <a:xfrm>
          <a:off x="0" y="0"/>
          <a:ext cx="0" cy="0"/>
          <a:chOff x="0" y="0"/>
          <a:chExt cx="0" cy="0"/>
        </a:xfrm>
      </p:grpSpPr>
      <p:sp>
        <p:nvSpPr>
          <p:cNvPr id="131" name="Google Shape;131;p4">
            <a:extLst>
              <a:ext uri="{FF2B5EF4-FFF2-40B4-BE49-F238E27FC236}">
                <a16:creationId xmlns:a16="http://schemas.microsoft.com/office/drawing/2014/main" id="{A7B7EC1C-A1D4-C054-0745-4259C0864447}"/>
              </a:ext>
            </a:extLst>
          </p:cNvPr>
          <p:cNvSpPr/>
          <p:nvPr/>
        </p:nvSpPr>
        <p:spPr>
          <a:xfrm>
            <a:off x="6254254" y="1840905"/>
            <a:ext cx="2001143" cy="250131"/>
          </a:xfrm>
          <a:prstGeom prst="rect">
            <a:avLst/>
          </a:prstGeom>
          <a:noFill/>
          <a:ln>
            <a:noFill/>
          </a:ln>
        </p:spPr>
        <p:txBody>
          <a:bodyPr spcFirstLastPara="1" wrap="square" lIns="0" tIns="0" rIns="0" bIns="0" anchor="t" anchorCtr="0">
            <a:noAutofit/>
          </a:bodyPr>
          <a:lstStyle/>
          <a:p>
            <a:pPr algn="ctr">
              <a:lnSpc>
                <a:spcPct val="127027"/>
              </a:lnSpc>
              <a:buClr>
                <a:srgbClr val="6E273D"/>
              </a:buClr>
              <a:buSzPts val="1850"/>
            </a:pPr>
            <a:endParaRPr lang="en-US" sz="1542">
              <a:solidFill>
                <a:srgbClr val="6E273D"/>
              </a:solidFill>
              <a:latin typeface="Poppins Light"/>
              <a:ea typeface="Calibri"/>
              <a:cs typeface="Poppins Light"/>
            </a:endParaRPr>
          </a:p>
        </p:txBody>
      </p:sp>
      <p:sp>
        <p:nvSpPr>
          <p:cNvPr id="137" name="Google Shape;137;p4">
            <a:extLst>
              <a:ext uri="{FF2B5EF4-FFF2-40B4-BE49-F238E27FC236}">
                <a16:creationId xmlns:a16="http://schemas.microsoft.com/office/drawing/2014/main" id="{7C6F42ED-42B3-EE5E-D858-0ADB97A07344}"/>
              </a:ext>
            </a:extLst>
          </p:cNvPr>
          <p:cNvSpPr/>
          <p:nvPr/>
        </p:nvSpPr>
        <p:spPr>
          <a:xfrm>
            <a:off x="8849817" y="2187080"/>
            <a:ext cx="2229743" cy="512366"/>
          </a:xfrm>
          <a:prstGeom prst="rect">
            <a:avLst/>
          </a:prstGeom>
          <a:noFill/>
          <a:ln>
            <a:noFill/>
          </a:ln>
        </p:spPr>
        <p:txBody>
          <a:bodyPr spcFirstLastPara="1" wrap="square" lIns="0" tIns="0" rIns="0" bIns="0" anchor="t" anchorCtr="0">
            <a:noAutofit/>
          </a:bodyPr>
          <a:lstStyle/>
          <a:p>
            <a:pPr algn="ctr">
              <a:lnSpc>
                <a:spcPct val="160000"/>
              </a:lnSpc>
              <a:buClr>
                <a:srgbClr val="666666"/>
              </a:buClr>
              <a:buSzPts val="1500"/>
            </a:pPr>
            <a:endParaRPr lang="en-US" sz="1333">
              <a:solidFill>
                <a:srgbClr val="666666"/>
              </a:solidFill>
              <a:latin typeface="Roboto Light"/>
              <a:ea typeface="Roboto Light"/>
              <a:cs typeface="Roboto Light"/>
            </a:endParaRPr>
          </a:p>
        </p:txBody>
      </p:sp>
      <p:pic>
        <p:nvPicPr>
          <p:cNvPr id="8" name="Picture 7">
            <a:extLst>
              <a:ext uri="{FF2B5EF4-FFF2-40B4-BE49-F238E27FC236}">
                <a16:creationId xmlns:a16="http://schemas.microsoft.com/office/drawing/2014/main" id="{DAF7732A-4A19-710D-7B6C-2749D582D002}"/>
              </a:ext>
            </a:extLst>
          </p:cNvPr>
          <p:cNvPicPr>
            <a:picLocks noChangeAspect="1"/>
          </p:cNvPicPr>
          <p:nvPr/>
        </p:nvPicPr>
        <p:blipFill>
          <a:blip r:embed="rId4"/>
          <a:stretch>
            <a:fillRect/>
          </a:stretch>
        </p:blipFill>
        <p:spPr>
          <a:xfrm>
            <a:off x="122296" y="373217"/>
            <a:ext cx="5649551" cy="6111566"/>
          </a:xfrm>
          <a:prstGeom prst="rect">
            <a:avLst/>
          </a:prstGeom>
        </p:spPr>
      </p:pic>
      <p:sp>
        <p:nvSpPr>
          <p:cNvPr id="9" name="TextBox 8">
            <a:extLst>
              <a:ext uri="{FF2B5EF4-FFF2-40B4-BE49-F238E27FC236}">
                <a16:creationId xmlns:a16="http://schemas.microsoft.com/office/drawing/2014/main" id="{5107B57D-9099-79CC-2B7B-534C1BE6C671}"/>
              </a:ext>
            </a:extLst>
          </p:cNvPr>
          <p:cNvSpPr txBox="1"/>
          <p:nvPr/>
        </p:nvSpPr>
        <p:spPr>
          <a:xfrm>
            <a:off x="5936074" y="263408"/>
            <a:ext cx="6067778" cy="5976123"/>
          </a:xfrm>
          <a:prstGeom prst="rect">
            <a:avLst/>
          </a:prstGeom>
          <a:solidFill>
            <a:srgbClr val="FFF7E1"/>
          </a:solidFill>
        </p:spPr>
        <p:txBody>
          <a:bodyPr wrap="square" lIns="76200" tIns="38100" rIns="76200" bIns="38100" rtlCol="0" anchor="t">
            <a:spAutoFit/>
          </a:bodyPr>
          <a:lstStyle/>
          <a:p>
            <a:pPr marL="285739" indent="-285739">
              <a:buFont typeface="+mj-lt"/>
              <a:buAutoNum type="arabicPeriod"/>
            </a:pPr>
            <a:endParaRPr lang="en-GB" sz="1167"/>
          </a:p>
          <a:p>
            <a:pPr marL="285739" indent="-285739">
              <a:buFont typeface="+mj-lt"/>
              <a:buAutoNum type="arabicPeriod"/>
            </a:pPr>
            <a:r>
              <a:rPr lang="en-GB" sz="1500"/>
              <a:t>Students enter the school site and unlock their pouch at one of the unlocking stations.</a:t>
            </a:r>
          </a:p>
          <a:p>
            <a:pPr marL="285739" indent="-285739">
              <a:buFont typeface="+mj-lt"/>
              <a:buAutoNum type="arabicPeriod"/>
            </a:pPr>
            <a:endParaRPr lang="en-GB" sz="1500"/>
          </a:p>
          <a:p>
            <a:pPr marL="285739" indent="-285739">
              <a:buFont typeface="+mj-lt"/>
              <a:buAutoNum type="arabicPeriod"/>
            </a:pPr>
            <a:r>
              <a:rPr lang="en-GB" sz="1500"/>
              <a:t>At the start of lesson one, students will turn off their phone and place the phone in the pouch and lock it</a:t>
            </a:r>
          </a:p>
          <a:p>
            <a:pPr marL="285739" indent="-285739">
              <a:buFont typeface="+mj-lt"/>
              <a:buAutoNum type="arabicPeriod"/>
            </a:pPr>
            <a:endParaRPr lang="en-GB" sz="1500"/>
          </a:p>
          <a:p>
            <a:pPr marL="285739" indent="-285739">
              <a:buFont typeface="+mj-lt"/>
              <a:buAutoNum type="arabicPeriod"/>
            </a:pPr>
            <a:r>
              <a:rPr lang="en-GB" sz="1500"/>
              <a:t>The class teacher will check that this is locked.</a:t>
            </a:r>
          </a:p>
          <a:p>
            <a:pPr marL="285739" indent="-285739">
              <a:buFont typeface="+mj-lt"/>
              <a:buAutoNum type="arabicPeriod"/>
            </a:pPr>
            <a:endParaRPr lang="en-GB" sz="1500"/>
          </a:p>
          <a:p>
            <a:pPr marL="285739" indent="-285739">
              <a:buFont typeface="+mj-lt"/>
              <a:buAutoNum type="arabicPeriod"/>
            </a:pPr>
            <a:r>
              <a:rPr lang="en-GB" sz="1500"/>
              <a:t>A student leaving the school site for an appointment or fixture will go to the student reception to get their pouch unlocked</a:t>
            </a:r>
          </a:p>
          <a:p>
            <a:pPr marL="285739" indent="-285739">
              <a:buFont typeface="+mj-lt"/>
              <a:buAutoNum type="arabicPeriod"/>
            </a:pPr>
            <a:endParaRPr lang="en-GB" sz="1500"/>
          </a:p>
          <a:p>
            <a:pPr marL="285739" indent="-285739">
              <a:buFont typeface="+mj-lt"/>
              <a:buAutoNum type="arabicPeriod"/>
            </a:pPr>
            <a:r>
              <a:rPr lang="en-GB" sz="1500"/>
              <a:t>A student who says they have left their phone at home will go to student reception. A call will be made to confirm that the phone is at home. In the event that this cannot be confirmed, a bag search/use of phone wand will occur.</a:t>
            </a:r>
          </a:p>
          <a:p>
            <a:pPr marL="285739" indent="-285739">
              <a:buFont typeface="+mj-lt"/>
              <a:buAutoNum type="arabicPeriod"/>
            </a:pPr>
            <a:endParaRPr lang="en-GB" sz="1500"/>
          </a:p>
          <a:p>
            <a:pPr marL="285739" indent="-285739">
              <a:buFont typeface="+mj-lt"/>
              <a:buAutoNum type="arabicPeriod"/>
            </a:pPr>
            <a:r>
              <a:rPr lang="en-GB" sz="1500"/>
              <a:t>A student forgetting their pouch will go to student reception and their phone will be placed in the phone detox box. Students will collect this at the end of the day.</a:t>
            </a:r>
          </a:p>
          <a:p>
            <a:pPr marL="285739" indent="-285739">
              <a:buFont typeface="+mj-lt"/>
              <a:buAutoNum type="arabicPeriod"/>
            </a:pPr>
            <a:endParaRPr lang="en-GB" sz="1500"/>
          </a:p>
          <a:p>
            <a:pPr marL="285739" indent="-285739">
              <a:buFont typeface="+mj-lt"/>
              <a:buAutoNum type="arabicPeriod"/>
            </a:pPr>
            <a:r>
              <a:rPr lang="en-GB" sz="1500"/>
              <a:t>At 3pm all students will unlock their pouches and access their phone</a:t>
            </a:r>
          </a:p>
          <a:p>
            <a:pPr marL="285739" indent="-285739">
              <a:buFont typeface="+mj-lt"/>
              <a:buAutoNum type="arabicPeriod"/>
            </a:pPr>
            <a:endParaRPr lang="en-GB" sz="1500"/>
          </a:p>
          <a:p>
            <a:pPr marL="285739" indent="-285739">
              <a:buFont typeface="+mj-lt"/>
              <a:buAutoNum type="arabicPeriod"/>
            </a:pPr>
            <a:r>
              <a:rPr lang="en-GB" sz="1500"/>
              <a:t>Students should then lock their pouch </a:t>
            </a:r>
          </a:p>
          <a:p>
            <a:endParaRPr lang="en-GB" sz="1167"/>
          </a:p>
        </p:txBody>
      </p:sp>
    </p:spTree>
    <p:extLst>
      <p:ext uri="{BB962C8B-B14F-4D97-AF65-F5344CB8AC3E}">
        <p14:creationId xmlns:p14="http://schemas.microsoft.com/office/powerpoint/2010/main" val="3847637494"/>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5E739"/>
        </a:solidFill>
        <a:effectLst/>
      </p:bgPr>
    </p:bg>
    <p:spTree>
      <p:nvGrpSpPr>
        <p:cNvPr id="1" name="Shape 565"/>
        <p:cNvGrpSpPr/>
        <p:nvPr/>
      </p:nvGrpSpPr>
      <p:grpSpPr>
        <a:xfrm>
          <a:off x="0" y="0"/>
          <a:ext cx="0" cy="0"/>
          <a:chOff x="0" y="0"/>
          <a:chExt cx="0" cy="0"/>
        </a:xfrm>
      </p:grpSpPr>
      <p:sp>
        <p:nvSpPr>
          <p:cNvPr id="566" name="Google Shape;566;p84"/>
          <p:cNvSpPr txBox="1">
            <a:spLocks noGrp="1"/>
          </p:cNvSpPr>
          <p:nvPr>
            <p:ph type="title"/>
          </p:nvPr>
        </p:nvSpPr>
        <p:spPr>
          <a:xfrm>
            <a:off x="0" y="2573975"/>
            <a:ext cx="12192000" cy="2154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8000"/>
              <a:buNone/>
            </a:pPr>
            <a:endParaRPr sz="1600">
              <a:solidFill>
                <a:srgbClr val="374548"/>
              </a:solidFill>
              <a:latin typeface="Nunito"/>
              <a:ea typeface="Nunito"/>
              <a:cs typeface="Nunito"/>
              <a:sym typeface="Nunito"/>
            </a:endParaRPr>
          </a:p>
          <a:p>
            <a:pPr marL="0" lvl="0" indent="0" algn="ctr" rtl="0">
              <a:lnSpc>
                <a:spcPct val="100000"/>
              </a:lnSpc>
              <a:spcBef>
                <a:spcPts val="0"/>
              </a:spcBef>
              <a:spcAft>
                <a:spcPts val="0"/>
              </a:spcAft>
              <a:buSzPts val="8000"/>
              <a:buNone/>
            </a:pPr>
            <a:r>
              <a:rPr lang="en-US" sz="6400">
                <a:solidFill>
                  <a:srgbClr val="374548"/>
                </a:solidFill>
                <a:uFill>
                  <a:noFill/>
                </a:uFill>
                <a:latin typeface="Bebas Neue"/>
                <a:ea typeface="Bebas Neue"/>
                <a:cs typeface="Bebas Neue"/>
                <a:sym typeface="Bebas Neue"/>
                <a:hlinkClick r:id="rId3">
                  <a:extLst>
                    <a:ext uri="{A12FA001-AC4F-418D-AE19-62706E023703}">
                      <ahyp:hlinkClr xmlns:ahyp="http://schemas.microsoft.com/office/drawing/2018/hyperlinkcolor" val="tx"/>
                    </a:ext>
                  </a:extLst>
                </a:hlinkClick>
              </a:rPr>
              <a:t>Frequently asked questions</a:t>
            </a:r>
            <a:endParaRPr sz="6400">
              <a:solidFill>
                <a:srgbClr val="374548"/>
              </a:solidFill>
              <a:latin typeface="Bebas Neue"/>
              <a:ea typeface="Bebas Neue"/>
              <a:cs typeface="Bebas Neue"/>
              <a:sym typeface="Bebas Neue"/>
            </a:endParaRPr>
          </a:p>
        </p:txBody>
      </p:sp>
      <p:pic>
        <p:nvPicPr>
          <p:cNvPr id="567" name="Google Shape;567;p84"/>
          <p:cNvPicPr preferRelativeResize="0"/>
          <p:nvPr/>
        </p:nvPicPr>
        <p:blipFill rotWithShape="1">
          <a:blip r:embed="rId4">
            <a:alphaModFix/>
          </a:blip>
          <a:srcRect/>
          <a:stretch/>
        </p:blipFill>
        <p:spPr>
          <a:xfrm>
            <a:off x="10670233" y="323967"/>
            <a:ext cx="1214167" cy="2974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74548"/>
        </a:solidFill>
        <a:effectLst/>
      </p:bgPr>
    </p:bg>
    <p:spTree>
      <p:nvGrpSpPr>
        <p:cNvPr id="1" name="Shape 571"/>
        <p:cNvGrpSpPr/>
        <p:nvPr/>
      </p:nvGrpSpPr>
      <p:grpSpPr>
        <a:xfrm>
          <a:off x="0" y="0"/>
          <a:ext cx="0" cy="0"/>
          <a:chOff x="0" y="0"/>
          <a:chExt cx="0" cy="0"/>
        </a:xfrm>
      </p:grpSpPr>
      <p:sp>
        <p:nvSpPr>
          <p:cNvPr id="572" name="Google Shape;572;p85"/>
          <p:cNvSpPr/>
          <p:nvPr/>
        </p:nvSpPr>
        <p:spPr>
          <a:xfrm>
            <a:off x="0" y="0"/>
            <a:ext cx="4758900" cy="6858000"/>
          </a:xfrm>
          <a:prstGeom prst="rect">
            <a:avLst/>
          </a:prstGeom>
          <a:solidFill>
            <a:srgbClr val="F4F4F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573" name="Google Shape;573;p85"/>
          <p:cNvSpPr txBox="1"/>
          <p:nvPr/>
        </p:nvSpPr>
        <p:spPr>
          <a:xfrm>
            <a:off x="358045" y="1421164"/>
            <a:ext cx="4058100" cy="1723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n-US" sz="3200" b="0" i="0" u="none" strike="noStrike" cap="none">
                <a:solidFill>
                  <a:srgbClr val="374548"/>
                </a:solidFill>
                <a:highlight>
                  <a:srgbClr val="D5E73A"/>
                </a:highlight>
                <a:latin typeface="Bebas Neue"/>
                <a:ea typeface="Bebas Neue"/>
                <a:cs typeface="Bebas Neue"/>
                <a:sym typeface="Bebas Neue"/>
              </a:rPr>
              <a:t>What</a:t>
            </a:r>
            <a:r>
              <a:rPr lang="en-US" sz="3200">
                <a:solidFill>
                  <a:srgbClr val="374548"/>
                </a:solidFill>
                <a:highlight>
                  <a:srgbClr val="D5E73A"/>
                </a:highlight>
                <a:latin typeface="Bebas Neue"/>
                <a:ea typeface="Bebas Neue"/>
                <a:cs typeface="Bebas Neue"/>
                <a:sym typeface="Bebas Neue"/>
              </a:rPr>
              <a:t> if i’m running late or need to leave school early?</a:t>
            </a:r>
            <a:endParaRPr sz="3200" b="0" i="0" u="none" strike="noStrike" cap="none">
              <a:solidFill>
                <a:srgbClr val="374548"/>
              </a:solidFill>
              <a:highlight>
                <a:srgbClr val="D5E73A"/>
              </a:highlight>
              <a:latin typeface="Bebas Neue"/>
              <a:ea typeface="Bebas Neue"/>
              <a:cs typeface="Bebas Neue"/>
              <a:sym typeface="Bebas Neue"/>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374548"/>
              </a:solidFill>
              <a:highlight>
                <a:srgbClr val="D5E73A"/>
              </a:highlight>
              <a:latin typeface="Bebas Neue"/>
              <a:ea typeface="Bebas Neue"/>
              <a:cs typeface="Bebas Neue"/>
              <a:sym typeface="Bebas Neue"/>
            </a:endParaRPr>
          </a:p>
        </p:txBody>
      </p:sp>
      <p:pic>
        <p:nvPicPr>
          <p:cNvPr id="574" name="Google Shape;574;p85"/>
          <p:cNvPicPr preferRelativeResize="0"/>
          <p:nvPr/>
        </p:nvPicPr>
        <p:blipFill rotWithShape="1">
          <a:blip r:embed="rId3">
            <a:alphaModFix/>
          </a:blip>
          <a:srcRect/>
          <a:stretch/>
        </p:blipFill>
        <p:spPr>
          <a:xfrm>
            <a:off x="10670233" y="323967"/>
            <a:ext cx="1214167" cy="297433"/>
          </a:xfrm>
          <a:prstGeom prst="rect">
            <a:avLst/>
          </a:prstGeom>
          <a:noFill/>
          <a:ln>
            <a:noFill/>
          </a:ln>
        </p:spPr>
      </p:pic>
      <p:sp>
        <p:nvSpPr>
          <p:cNvPr id="575" name="Google Shape;575;p85"/>
          <p:cNvSpPr txBox="1">
            <a:spLocks noGrp="1"/>
          </p:cNvSpPr>
          <p:nvPr>
            <p:ph type="sldNum" idx="12"/>
          </p:nvPr>
        </p:nvSpPr>
        <p:spPr>
          <a:xfrm>
            <a:off x="9309200" y="6333067"/>
            <a:ext cx="2728800" cy="39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pic>
        <p:nvPicPr>
          <p:cNvPr id="576" name="Google Shape;576;p85"/>
          <p:cNvPicPr preferRelativeResize="0"/>
          <p:nvPr/>
        </p:nvPicPr>
        <p:blipFill rotWithShape="1">
          <a:blip r:embed="rId4">
            <a:alphaModFix/>
          </a:blip>
          <a:srcRect/>
          <a:stretch/>
        </p:blipFill>
        <p:spPr>
          <a:xfrm>
            <a:off x="10670228" y="323979"/>
            <a:ext cx="1214169" cy="329344"/>
          </a:xfrm>
          <a:prstGeom prst="rect">
            <a:avLst/>
          </a:prstGeom>
          <a:noFill/>
          <a:ln>
            <a:noFill/>
          </a:ln>
        </p:spPr>
      </p:pic>
      <p:sp>
        <p:nvSpPr>
          <p:cNvPr id="577" name="Google Shape;577;p85"/>
          <p:cNvSpPr txBox="1"/>
          <p:nvPr/>
        </p:nvSpPr>
        <p:spPr>
          <a:xfrm>
            <a:off x="5633779" y="1421164"/>
            <a:ext cx="5794500" cy="1530900"/>
          </a:xfrm>
          <a:prstGeom prst="rect">
            <a:avLst/>
          </a:prstGeom>
          <a:noFill/>
          <a:ln>
            <a:noFill/>
          </a:ln>
        </p:spPr>
        <p:txBody>
          <a:bodyPr spcFirstLastPara="1" wrap="square" lIns="121900" tIns="121900" rIns="121900" bIns="121900" anchor="t" anchorCtr="0">
            <a:noAutofit/>
          </a:bodyPr>
          <a:lstStyle/>
          <a:p>
            <a:pPr marL="609600" lvl="0" indent="-457200" algn="l" rtl="0">
              <a:spcBef>
                <a:spcPts val="0"/>
              </a:spcBef>
              <a:spcAft>
                <a:spcPts val="0"/>
              </a:spcAft>
              <a:buClr>
                <a:schemeClr val="lt1"/>
              </a:buClr>
              <a:buSzPts val="2400"/>
              <a:buFont typeface="Nunito"/>
              <a:buChar char="➔"/>
            </a:pPr>
            <a:r>
              <a:rPr lang="en-US" sz="2400">
                <a:solidFill>
                  <a:schemeClr val="lt1"/>
                </a:solidFill>
                <a:latin typeface="Nunito"/>
                <a:ea typeface="Nunito"/>
                <a:cs typeface="Nunito"/>
                <a:sym typeface="Nunito"/>
              </a:rPr>
              <a:t>Unlocking stations will be placed at school reception and checked by staff for late arrivals or early dismissal.</a:t>
            </a:r>
            <a:endParaRPr sz="1900">
              <a:solidFill>
                <a:schemeClr val="lt1"/>
              </a:solidFill>
              <a:latin typeface="Nunito"/>
              <a:ea typeface="Nunito"/>
              <a:cs typeface="Nunito"/>
              <a:sym typeface="Nunito"/>
            </a:endParaRPr>
          </a:p>
        </p:txBody>
      </p:sp>
      <p:sp>
        <p:nvSpPr>
          <p:cNvPr id="578" name="Google Shape;578;p85"/>
          <p:cNvSpPr txBox="1"/>
          <p:nvPr/>
        </p:nvSpPr>
        <p:spPr>
          <a:xfrm>
            <a:off x="439333" y="1024600"/>
            <a:ext cx="1843500" cy="393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374548"/>
                </a:solidFill>
                <a:latin typeface="Nunito"/>
                <a:ea typeface="Nunito"/>
                <a:cs typeface="Nunito"/>
                <a:sym typeface="Nunito"/>
              </a:rPr>
              <a:t>PROCEDURES</a:t>
            </a:r>
            <a:endParaRPr sz="1100" b="0" i="0" u="none" strike="noStrike" cap="none">
              <a:solidFill>
                <a:srgbClr val="374548"/>
              </a:solidFill>
              <a:latin typeface="Nunito"/>
              <a:ea typeface="Nunito"/>
              <a:cs typeface="Nunito"/>
              <a:sym typeface="Nunito"/>
            </a:endParaRPr>
          </a:p>
        </p:txBody>
      </p:sp>
      <p:sp>
        <p:nvSpPr>
          <p:cNvPr id="579" name="Google Shape;579;p85"/>
          <p:cNvSpPr txBox="1"/>
          <p:nvPr/>
        </p:nvSpPr>
        <p:spPr>
          <a:xfrm>
            <a:off x="5633779" y="3463130"/>
            <a:ext cx="5794500" cy="1530900"/>
          </a:xfrm>
          <a:prstGeom prst="rect">
            <a:avLst/>
          </a:prstGeom>
          <a:noFill/>
          <a:ln>
            <a:noFill/>
          </a:ln>
        </p:spPr>
        <p:txBody>
          <a:bodyPr spcFirstLastPara="1" wrap="square" lIns="121900" tIns="121900" rIns="121900" bIns="121900" anchor="t" anchorCtr="0">
            <a:noAutofit/>
          </a:bodyPr>
          <a:lstStyle/>
          <a:p>
            <a:pPr marL="609600" lvl="0" indent="-438150" algn="l" rtl="0">
              <a:spcBef>
                <a:spcPts val="0"/>
              </a:spcBef>
              <a:spcAft>
                <a:spcPts val="0"/>
              </a:spcAft>
              <a:buClr>
                <a:schemeClr val="lt1"/>
              </a:buClr>
              <a:buSzPts val="2100"/>
              <a:buFont typeface="Nunito"/>
              <a:buChar char="➔"/>
            </a:pPr>
            <a:r>
              <a:rPr lang="en-US" sz="2400">
                <a:solidFill>
                  <a:schemeClr val="lt1"/>
                </a:solidFill>
                <a:latin typeface="Nunito"/>
                <a:ea typeface="Nunito"/>
                <a:cs typeface="Nunito"/>
                <a:sym typeface="Nunito"/>
              </a:rPr>
              <a:t>Your phone will be collected in and returned at dismissal. If this happens on multiple occasions there will be additional consequences.</a:t>
            </a:r>
            <a:endParaRPr sz="1600">
              <a:solidFill>
                <a:schemeClr val="lt1"/>
              </a:solidFill>
              <a:latin typeface="Nunito"/>
              <a:ea typeface="Nunito"/>
              <a:cs typeface="Nunito"/>
              <a:sym typeface="Nunito"/>
            </a:endParaRPr>
          </a:p>
        </p:txBody>
      </p:sp>
      <p:sp>
        <p:nvSpPr>
          <p:cNvPr id="580" name="Google Shape;580;p85"/>
          <p:cNvSpPr txBox="1"/>
          <p:nvPr/>
        </p:nvSpPr>
        <p:spPr>
          <a:xfrm>
            <a:off x="358045" y="3463147"/>
            <a:ext cx="4058100" cy="1723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3200" b="0" i="0" u="none" strike="noStrike" cap="none">
                <a:solidFill>
                  <a:srgbClr val="374548"/>
                </a:solidFill>
                <a:highlight>
                  <a:srgbClr val="D5E73A"/>
                </a:highlight>
                <a:latin typeface="Bebas Neue"/>
                <a:ea typeface="Bebas Neue"/>
                <a:cs typeface="Bebas Neue"/>
                <a:sym typeface="Bebas Neue"/>
              </a:rPr>
              <a:t>What</a:t>
            </a:r>
            <a:r>
              <a:rPr lang="en-US" sz="3200">
                <a:solidFill>
                  <a:srgbClr val="374548"/>
                </a:solidFill>
                <a:highlight>
                  <a:srgbClr val="D5E73A"/>
                </a:highlight>
                <a:latin typeface="Bebas Neue"/>
                <a:ea typeface="Bebas Neue"/>
                <a:cs typeface="Bebas Neue"/>
                <a:sym typeface="Bebas Neue"/>
              </a:rPr>
              <a:t> happens if i forget it at home?</a:t>
            </a:r>
            <a:endParaRPr sz="3200" b="0" i="0" u="none" strike="noStrike" cap="none">
              <a:solidFill>
                <a:srgbClr val="374548"/>
              </a:solidFill>
              <a:highlight>
                <a:srgbClr val="D5E73A"/>
              </a:highlight>
              <a:latin typeface="Bebas Neue"/>
              <a:ea typeface="Bebas Neue"/>
              <a:cs typeface="Bebas Neue"/>
              <a:sym typeface="Bebas Neue"/>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374548"/>
              </a:solidFill>
              <a:highlight>
                <a:srgbClr val="D5E73A"/>
              </a:highlight>
              <a:latin typeface="Bebas Neue"/>
              <a:ea typeface="Bebas Neue"/>
              <a:cs typeface="Bebas Neue"/>
              <a:sym typeface="Bebas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74548"/>
        </a:solidFill>
        <a:effectLst/>
      </p:bgPr>
    </p:bg>
    <p:spTree>
      <p:nvGrpSpPr>
        <p:cNvPr id="1" name="Shape 584"/>
        <p:cNvGrpSpPr/>
        <p:nvPr/>
      </p:nvGrpSpPr>
      <p:grpSpPr>
        <a:xfrm>
          <a:off x="0" y="0"/>
          <a:ext cx="0" cy="0"/>
          <a:chOff x="0" y="0"/>
          <a:chExt cx="0" cy="0"/>
        </a:xfrm>
      </p:grpSpPr>
      <p:sp>
        <p:nvSpPr>
          <p:cNvPr id="585" name="Google Shape;585;p86"/>
          <p:cNvSpPr/>
          <p:nvPr/>
        </p:nvSpPr>
        <p:spPr>
          <a:xfrm>
            <a:off x="0" y="0"/>
            <a:ext cx="4758900" cy="6858000"/>
          </a:xfrm>
          <a:prstGeom prst="rect">
            <a:avLst/>
          </a:prstGeom>
          <a:solidFill>
            <a:srgbClr val="F4F4F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pic>
        <p:nvPicPr>
          <p:cNvPr id="586" name="Google Shape;586;p86"/>
          <p:cNvPicPr preferRelativeResize="0"/>
          <p:nvPr/>
        </p:nvPicPr>
        <p:blipFill rotWithShape="1">
          <a:blip r:embed="rId3">
            <a:alphaModFix/>
          </a:blip>
          <a:srcRect/>
          <a:stretch/>
        </p:blipFill>
        <p:spPr>
          <a:xfrm>
            <a:off x="10670233" y="323967"/>
            <a:ext cx="1214167" cy="297433"/>
          </a:xfrm>
          <a:prstGeom prst="rect">
            <a:avLst/>
          </a:prstGeom>
          <a:noFill/>
          <a:ln>
            <a:noFill/>
          </a:ln>
        </p:spPr>
      </p:pic>
      <p:sp>
        <p:nvSpPr>
          <p:cNvPr id="587" name="Google Shape;587;p86"/>
          <p:cNvSpPr txBox="1">
            <a:spLocks noGrp="1"/>
          </p:cNvSpPr>
          <p:nvPr>
            <p:ph type="sldNum" idx="12"/>
          </p:nvPr>
        </p:nvSpPr>
        <p:spPr>
          <a:xfrm>
            <a:off x="9309200" y="6333067"/>
            <a:ext cx="2728800" cy="39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pic>
        <p:nvPicPr>
          <p:cNvPr id="588" name="Google Shape;588;p86"/>
          <p:cNvPicPr preferRelativeResize="0"/>
          <p:nvPr/>
        </p:nvPicPr>
        <p:blipFill rotWithShape="1">
          <a:blip r:embed="rId4">
            <a:alphaModFix/>
          </a:blip>
          <a:srcRect/>
          <a:stretch/>
        </p:blipFill>
        <p:spPr>
          <a:xfrm>
            <a:off x="10670228" y="323979"/>
            <a:ext cx="1214169" cy="329344"/>
          </a:xfrm>
          <a:prstGeom prst="rect">
            <a:avLst/>
          </a:prstGeom>
          <a:noFill/>
          <a:ln>
            <a:noFill/>
          </a:ln>
        </p:spPr>
      </p:pic>
      <p:sp>
        <p:nvSpPr>
          <p:cNvPr id="589" name="Google Shape;589;p86"/>
          <p:cNvSpPr txBox="1"/>
          <p:nvPr/>
        </p:nvSpPr>
        <p:spPr>
          <a:xfrm>
            <a:off x="439333" y="1024600"/>
            <a:ext cx="1843500" cy="393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374548"/>
                </a:solidFill>
                <a:latin typeface="Nunito"/>
                <a:ea typeface="Nunito"/>
                <a:cs typeface="Nunito"/>
                <a:sym typeface="Nunito"/>
              </a:rPr>
              <a:t>PROCEDURES</a:t>
            </a:r>
            <a:endParaRPr sz="1100" b="0" i="0" u="none" strike="noStrike" cap="none">
              <a:solidFill>
                <a:srgbClr val="374548"/>
              </a:solidFill>
              <a:latin typeface="Nunito"/>
              <a:ea typeface="Nunito"/>
              <a:cs typeface="Nunito"/>
              <a:sym typeface="Nunito"/>
            </a:endParaRPr>
          </a:p>
        </p:txBody>
      </p:sp>
      <p:sp>
        <p:nvSpPr>
          <p:cNvPr id="590" name="Google Shape;590;p86"/>
          <p:cNvSpPr txBox="1"/>
          <p:nvPr/>
        </p:nvSpPr>
        <p:spPr>
          <a:xfrm>
            <a:off x="5325601" y="1024600"/>
            <a:ext cx="5794500" cy="1530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200">
                <a:solidFill>
                  <a:schemeClr val="lt1"/>
                </a:solidFill>
                <a:latin typeface="Nunito"/>
                <a:ea typeface="Nunito"/>
                <a:cs typeface="Nunito"/>
                <a:sym typeface="Nunito"/>
              </a:rPr>
              <a:t>Students will have to pay for a replacement pouch. Your phone will need to be stored in the office each day until the fee is paid for a new one.</a:t>
            </a:r>
            <a:endParaRPr sz="2200">
              <a:solidFill>
                <a:schemeClr val="lt1"/>
              </a:solidFill>
              <a:latin typeface="Nunito"/>
              <a:ea typeface="Nunito"/>
              <a:cs typeface="Nunito"/>
              <a:sym typeface="Nunito"/>
            </a:endParaRPr>
          </a:p>
          <a:p>
            <a:pPr marL="0" lvl="0" indent="0" algn="l" rtl="0">
              <a:spcBef>
                <a:spcPts val="0"/>
              </a:spcBef>
              <a:spcAft>
                <a:spcPts val="0"/>
              </a:spcAft>
              <a:buNone/>
            </a:pPr>
            <a:endParaRPr lang="en-US" sz="2200">
              <a:solidFill>
                <a:schemeClr val="lt1"/>
              </a:solidFill>
              <a:latin typeface="Nunito"/>
              <a:ea typeface="Nunito"/>
              <a:cs typeface="Nunito"/>
              <a:sym typeface="Nunito"/>
            </a:endParaRPr>
          </a:p>
          <a:p>
            <a:pPr marL="0" lvl="0" indent="0" algn="l" rtl="0">
              <a:spcBef>
                <a:spcPts val="0"/>
              </a:spcBef>
              <a:spcAft>
                <a:spcPts val="0"/>
              </a:spcAft>
              <a:buNone/>
            </a:pPr>
            <a:r>
              <a:rPr lang="en-US" sz="2200">
                <a:solidFill>
                  <a:schemeClr val="lt1"/>
                </a:solidFill>
                <a:latin typeface="Nunito"/>
                <a:ea typeface="Nunito"/>
                <a:cs typeface="Nunito"/>
                <a:sym typeface="Nunito"/>
              </a:rPr>
              <a:t>Report any accidental damage immediately to a teacher.</a:t>
            </a:r>
            <a:endParaRPr lang="en-US" sz="2400">
              <a:solidFill>
                <a:schemeClr val="lt1"/>
              </a:solidFill>
              <a:latin typeface="Nunito"/>
              <a:ea typeface="Nunito"/>
              <a:cs typeface="Nunito"/>
              <a:sym typeface="Nunito"/>
            </a:endParaRPr>
          </a:p>
          <a:p>
            <a:pPr marL="0" lvl="0" indent="0" algn="l" rtl="0">
              <a:spcBef>
                <a:spcPts val="0"/>
              </a:spcBef>
              <a:spcAft>
                <a:spcPts val="0"/>
              </a:spcAft>
              <a:buNone/>
            </a:pPr>
            <a:endParaRPr lang="en-US" sz="2200">
              <a:solidFill>
                <a:schemeClr val="lt1"/>
              </a:solidFill>
              <a:latin typeface="Nunito"/>
              <a:ea typeface="Nunito"/>
              <a:cs typeface="Nunito"/>
              <a:sym typeface="Nunito"/>
            </a:endParaRPr>
          </a:p>
          <a:p>
            <a:pPr marL="0" lvl="0" indent="0" algn="l" rtl="0">
              <a:spcBef>
                <a:spcPts val="0"/>
              </a:spcBef>
              <a:spcAft>
                <a:spcPts val="0"/>
              </a:spcAft>
              <a:buNone/>
            </a:pPr>
            <a:r>
              <a:rPr lang="en-US" sz="2200">
                <a:solidFill>
                  <a:schemeClr val="lt1"/>
                </a:solidFill>
                <a:latin typeface="Nunito"/>
                <a:ea typeface="Nunito"/>
                <a:cs typeface="Nunito"/>
                <a:sym typeface="Nunito"/>
              </a:rPr>
              <a:t>To avoid accidental damage ensure to close your Yondr pouch at the end of the day after retrieving your phone.</a:t>
            </a:r>
            <a:endParaRPr sz="2200">
              <a:solidFill>
                <a:schemeClr val="lt1"/>
              </a:solidFill>
              <a:latin typeface="Nunito"/>
              <a:ea typeface="Nunito"/>
              <a:cs typeface="Nunito"/>
              <a:sym typeface="Nunito"/>
            </a:endParaRPr>
          </a:p>
          <a:p>
            <a:pPr marL="0" lvl="0" indent="0" algn="l" rtl="0">
              <a:spcBef>
                <a:spcPts val="0"/>
              </a:spcBef>
              <a:spcAft>
                <a:spcPts val="0"/>
              </a:spcAft>
              <a:buNone/>
            </a:pPr>
            <a:r>
              <a:rPr lang="en-US" sz="2200">
                <a:solidFill>
                  <a:schemeClr val="lt1"/>
                </a:solidFill>
                <a:latin typeface="Nunito"/>
                <a:ea typeface="Nunito"/>
                <a:cs typeface="Nunito"/>
                <a:sym typeface="Nunito"/>
              </a:rPr>
              <a:t>Place the pouch on top of your books or in a separate compartment of your backpack.</a:t>
            </a:r>
          </a:p>
        </p:txBody>
      </p:sp>
      <p:sp>
        <p:nvSpPr>
          <p:cNvPr id="591" name="Google Shape;591;p86"/>
          <p:cNvSpPr txBox="1"/>
          <p:nvPr/>
        </p:nvSpPr>
        <p:spPr>
          <a:xfrm>
            <a:off x="350400" y="1607708"/>
            <a:ext cx="4058100" cy="221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n-US" sz="3200" b="0" i="0" u="none" strike="noStrike" cap="none">
                <a:solidFill>
                  <a:srgbClr val="374548"/>
                </a:solidFill>
                <a:highlight>
                  <a:srgbClr val="D5E73A"/>
                </a:highlight>
                <a:latin typeface="Bebas Neue"/>
                <a:ea typeface="Bebas Neue"/>
                <a:cs typeface="Bebas Neue"/>
                <a:sym typeface="Bebas Neue"/>
              </a:rPr>
              <a:t>What</a:t>
            </a:r>
            <a:r>
              <a:rPr lang="en-US" sz="3200">
                <a:solidFill>
                  <a:srgbClr val="374548"/>
                </a:solidFill>
                <a:highlight>
                  <a:srgbClr val="D5E73A"/>
                </a:highlight>
                <a:latin typeface="Bebas Neue"/>
                <a:ea typeface="Bebas Neue"/>
                <a:cs typeface="Bebas Neue"/>
                <a:sym typeface="Bebas Neue"/>
              </a:rPr>
              <a:t> happens if a student accidentally damages their </a:t>
            </a:r>
            <a:r>
              <a:rPr lang="en-US" sz="3200" err="1">
                <a:solidFill>
                  <a:srgbClr val="374548"/>
                </a:solidFill>
                <a:highlight>
                  <a:srgbClr val="D5E73A"/>
                </a:highlight>
                <a:latin typeface="Bebas Neue"/>
                <a:ea typeface="Bebas Neue"/>
                <a:cs typeface="Bebas Neue"/>
                <a:sym typeface="Bebas Neue"/>
              </a:rPr>
              <a:t>yondr</a:t>
            </a:r>
            <a:r>
              <a:rPr lang="en-US" sz="3200">
                <a:solidFill>
                  <a:srgbClr val="374548"/>
                </a:solidFill>
                <a:highlight>
                  <a:srgbClr val="D5E73A"/>
                </a:highlight>
                <a:latin typeface="Bebas Neue"/>
                <a:ea typeface="Bebas Neue"/>
                <a:cs typeface="Bebas Neue"/>
                <a:sym typeface="Bebas Neue"/>
              </a:rPr>
              <a:t> pouch?</a:t>
            </a:r>
            <a:endParaRPr sz="3200" b="0" i="0" u="none" strike="noStrike" cap="none">
              <a:solidFill>
                <a:srgbClr val="374548"/>
              </a:solidFill>
              <a:highlight>
                <a:srgbClr val="D5E73A"/>
              </a:highlight>
              <a:latin typeface="Bebas Neue"/>
              <a:ea typeface="Bebas Neue"/>
              <a:cs typeface="Bebas Neue"/>
              <a:sym typeface="Bebas Neue"/>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374548"/>
              </a:solidFill>
              <a:highlight>
                <a:srgbClr val="D5E73A"/>
              </a:highlight>
              <a:latin typeface="Bebas Neue"/>
              <a:ea typeface="Bebas Neue"/>
              <a:cs typeface="Bebas Neue"/>
              <a:sym typeface="Bebas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74548"/>
        </a:solidFill>
        <a:effectLst/>
      </p:bgPr>
    </p:bg>
    <p:spTree>
      <p:nvGrpSpPr>
        <p:cNvPr id="1" name="Shape 595"/>
        <p:cNvGrpSpPr/>
        <p:nvPr/>
      </p:nvGrpSpPr>
      <p:grpSpPr>
        <a:xfrm>
          <a:off x="0" y="0"/>
          <a:ext cx="0" cy="0"/>
          <a:chOff x="0" y="0"/>
          <a:chExt cx="0" cy="0"/>
        </a:xfrm>
      </p:grpSpPr>
      <p:sp>
        <p:nvSpPr>
          <p:cNvPr id="596" name="Google Shape;596;p87"/>
          <p:cNvSpPr/>
          <p:nvPr/>
        </p:nvSpPr>
        <p:spPr>
          <a:xfrm>
            <a:off x="0" y="0"/>
            <a:ext cx="4758900" cy="6858000"/>
          </a:xfrm>
          <a:prstGeom prst="rect">
            <a:avLst/>
          </a:prstGeom>
          <a:solidFill>
            <a:srgbClr val="F4F4F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pic>
        <p:nvPicPr>
          <p:cNvPr id="597" name="Google Shape;597;p87"/>
          <p:cNvPicPr preferRelativeResize="0"/>
          <p:nvPr/>
        </p:nvPicPr>
        <p:blipFill rotWithShape="1">
          <a:blip r:embed="rId3">
            <a:alphaModFix/>
          </a:blip>
          <a:srcRect/>
          <a:stretch/>
        </p:blipFill>
        <p:spPr>
          <a:xfrm>
            <a:off x="10670233" y="323967"/>
            <a:ext cx="1214167" cy="297433"/>
          </a:xfrm>
          <a:prstGeom prst="rect">
            <a:avLst/>
          </a:prstGeom>
          <a:noFill/>
          <a:ln>
            <a:noFill/>
          </a:ln>
        </p:spPr>
      </p:pic>
      <p:sp>
        <p:nvSpPr>
          <p:cNvPr id="598" name="Google Shape;598;p87"/>
          <p:cNvSpPr txBox="1">
            <a:spLocks noGrp="1"/>
          </p:cNvSpPr>
          <p:nvPr>
            <p:ph type="sldNum" idx="12"/>
          </p:nvPr>
        </p:nvSpPr>
        <p:spPr>
          <a:xfrm>
            <a:off x="9309200" y="6333067"/>
            <a:ext cx="2728800" cy="39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sz="1100">
                <a:solidFill>
                  <a:srgbClr val="374548"/>
                </a:solidFill>
              </a:rPr>
              <a:t> </a:t>
            </a:r>
            <a:fld id="{00000000-1234-1234-1234-123412341234}" type="slidenum">
              <a:rPr lang="en-US" sz="1100">
                <a:solidFill>
                  <a:srgbClr val="374548"/>
                </a:solidFill>
              </a:rPr>
              <a:t>25</a:t>
            </a:fld>
            <a:endParaRPr sz="1100">
              <a:solidFill>
                <a:srgbClr val="374548"/>
              </a:solidFill>
            </a:endParaRPr>
          </a:p>
        </p:txBody>
      </p:sp>
      <p:pic>
        <p:nvPicPr>
          <p:cNvPr id="599" name="Google Shape;599;p87"/>
          <p:cNvPicPr preferRelativeResize="0"/>
          <p:nvPr/>
        </p:nvPicPr>
        <p:blipFill rotWithShape="1">
          <a:blip r:embed="rId4">
            <a:alphaModFix/>
          </a:blip>
          <a:srcRect/>
          <a:stretch/>
        </p:blipFill>
        <p:spPr>
          <a:xfrm>
            <a:off x="10670228" y="323979"/>
            <a:ext cx="1214169" cy="329344"/>
          </a:xfrm>
          <a:prstGeom prst="rect">
            <a:avLst/>
          </a:prstGeom>
          <a:noFill/>
          <a:ln>
            <a:noFill/>
          </a:ln>
        </p:spPr>
      </p:pic>
      <p:sp>
        <p:nvSpPr>
          <p:cNvPr id="600" name="Google Shape;600;p87"/>
          <p:cNvSpPr txBox="1"/>
          <p:nvPr/>
        </p:nvSpPr>
        <p:spPr>
          <a:xfrm>
            <a:off x="439333" y="1024600"/>
            <a:ext cx="1843500" cy="393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374548"/>
                </a:solidFill>
                <a:latin typeface="Nunito"/>
                <a:ea typeface="Nunito"/>
                <a:cs typeface="Nunito"/>
                <a:sym typeface="Nunito"/>
              </a:rPr>
              <a:t>PROCEDURES</a:t>
            </a:r>
            <a:endParaRPr sz="1100" b="0" i="0" u="none" strike="noStrike" cap="none">
              <a:solidFill>
                <a:srgbClr val="374548"/>
              </a:solidFill>
              <a:latin typeface="Nunito"/>
              <a:ea typeface="Nunito"/>
              <a:cs typeface="Nunito"/>
              <a:sym typeface="Nunito"/>
            </a:endParaRPr>
          </a:p>
        </p:txBody>
      </p:sp>
      <p:sp>
        <p:nvSpPr>
          <p:cNvPr id="601" name="Google Shape;601;p87"/>
          <p:cNvSpPr txBox="1"/>
          <p:nvPr/>
        </p:nvSpPr>
        <p:spPr>
          <a:xfrm>
            <a:off x="350400" y="1520300"/>
            <a:ext cx="4058100" cy="221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n-US" sz="3200" b="0" i="0" u="none" strike="noStrike" cap="none">
                <a:solidFill>
                  <a:srgbClr val="374548"/>
                </a:solidFill>
                <a:highlight>
                  <a:srgbClr val="D5E73A"/>
                </a:highlight>
                <a:latin typeface="Bebas Neue"/>
                <a:ea typeface="Bebas Neue"/>
                <a:cs typeface="Bebas Neue"/>
                <a:sym typeface="Bebas Neue"/>
              </a:rPr>
              <a:t>What</a:t>
            </a:r>
            <a:r>
              <a:rPr lang="en-US" sz="3200">
                <a:solidFill>
                  <a:srgbClr val="374548"/>
                </a:solidFill>
                <a:highlight>
                  <a:srgbClr val="D5E73A"/>
                </a:highlight>
                <a:latin typeface="Bebas Neue"/>
                <a:ea typeface="Bebas Neue"/>
                <a:cs typeface="Bebas Neue"/>
                <a:sym typeface="Bebas Neue"/>
              </a:rPr>
              <a:t> happens if a student is seen with a phone outside of a </a:t>
            </a:r>
            <a:r>
              <a:rPr lang="en-US" sz="3200" err="1">
                <a:solidFill>
                  <a:srgbClr val="374548"/>
                </a:solidFill>
                <a:highlight>
                  <a:srgbClr val="D5E73A"/>
                </a:highlight>
                <a:latin typeface="Bebas Neue"/>
                <a:ea typeface="Bebas Neue"/>
                <a:cs typeface="Bebas Neue"/>
                <a:sym typeface="Bebas Neue"/>
              </a:rPr>
              <a:t>yondr</a:t>
            </a:r>
            <a:r>
              <a:rPr lang="en-US" sz="3200">
                <a:solidFill>
                  <a:srgbClr val="374548"/>
                </a:solidFill>
                <a:highlight>
                  <a:srgbClr val="D5E73A"/>
                </a:highlight>
                <a:latin typeface="Bebas Neue"/>
                <a:ea typeface="Bebas Neue"/>
                <a:cs typeface="Bebas Neue"/>
                <a:sym typeface="Bebas Neue"/>
              </a:rPr>
              <a:t> pouch?</a:t>
            </a:r>
            <a:endParaRPr sz="3200" b="0" i="0" u="none" strike="noStrike" cap="none">
              <a:solidFill>
                <a:srgbClr val="374548"/>
              </a:solidFill>
              <a:highlight>
                <a:srgbClr val="D5E73A"/>
              </a:highlight>
              <a:latin typeface="Bebas Neue"/>
              <a:ea typeface="Bebas Neue"/>
              <a:cs typeface="Bebas Neue"/>
              <a:sym typeface="Bebas Neue"/>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374548"/>
              </a:solidFill>
              <a:highlight>
                <a:srgbClr val="D5E73A"/>
              </a:highlight>
              <a:latin typeface="Bebas Neue"/>
              <a:ea typeface="Bebas Neue"/>
              <a:cs typeface="Bebas Neue"/>
              <a:sym typeface="Bebas Neue"/>
            </a:endParaRPr>
          </a:p>
        </p:txBody>
      </p:sp>
      <p:sp>
        <p:nvSpPr>
          <p:cNvPr id="602" name="Google Shape;602;p87"/>
          <p:cNvSpPr txBox="1"/>
          <p:nvPr/>
        </p:nvSpPr>
        <p:spPr>
          <a:xfrm>
            <a:off x="5393958" y="1418500"/>
            <a:ext cx="5794500" cy="1530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400">
                <a:solidFill>
                  <a:schemeClr val="lt1"/>
                </a:solidFill>
                <a:latin typeface="Nunito"/>
                <a:ea typeface="Nunito"/>
                <a:cs typeface="Nunito"/>
                <a:sym typeface="Nunito"/>
              </a:rPr>
              <a:t>The phone will be confiscated immediately and the student issued a detention. Your phone will be returned once a parent picks it up.</a:t>
            </a:r>
            <a:endParaRPr sz="2400">
              <a:solidFill>
                <a:schemeClr val="lt1"/>
              </a:solidFill>
              <a:latin typeface="Nunito"/>
              <a:ea typeface="Nunito"/>
              <a:cs typeface="Nunito"/>
              <a:sym typeface="Nunito"/>
            </a:endParaRPr>
          </a:p>
          <a:p>
            <a:pPr marL="609600" lvl="0" indent="0" algn="l" rtl="0">
              <a:spcBef>
                <a:spcPts val="0"/>
              </a:spcBef>
              <a:spcAft>
                <a:spcPts val="0"/>
              </a:spcAft>
              <a:buNone/>
            </a:pPr>
            <a:endParaRPr sz="2400">
              <a:solidFill>
                <a:schemeClr val="lt1"/>
              </a:solidFill>
              <a:latin typeface="Nunito"/>
              <a:ea typeface="Nunito"/>
              <a:cs typeface="Nunito"/>
              <a:sym typeface="Nuni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1">
          <a:extLst>
            <a:ext uri="{FF2B5EF4-FFF2-40B4-BE49-F238E27FC236}">
              <a16:creationId xmlns:a16="http://schemas.microsoft.com/office/drawing/2014/main" id="{CC85B31C-3396-A841-5D1A-21F81A396CCA}"/>
            </a:ext>
          </a:extLst>
        </p:cNvPr>
        <p:cNvGrpSpPr/>
        <p:nvPr/>
      </p:nvGrpSpPr>
      <p:grpSpPr>
        <a:xfrm>
          <a:off x="0" y="0"/>
          <a:ext cx="0" cy="0"/>
          <a:chOff x="0" y="0"/>
          <a:chExt cx="0" cy="0"/>
        </a:xfrm>
      </p:grpSpPr>
      <p:grpSp>
        <p:nvGrpSpPr>
          <p:cNvPr id="12" name="Google Shape;616;p98">
            <a:extLst>
              <a:ext uri="{FF2B5EF4-FFF2-40B4-BE49-F238E27FC236}">
                <a16:creationId xmlns:a16="http://schemas.microsoft.com/office/drawing/2014/main" id="{0EB630D9-DE53-ACFC-7ADE-BB4D9671ADF1}"/>
              </a:ext>
            </a:extLst>
          </p:cNvPr>
          <p:cNvGrpSpPr/>
          <p:nvPr/>
        </p:nvGrpSpPr>
        <p:grpSpPr>
          <a:xfrm>
            <a:off x="8195427" y="2162607"/>
            <a:ext cx="3523379" cy="2998237"/>
            <a:chOff x="3320450" y="1304875"/>
            <a:chExt cx="2632500" cy="3416400"/>
          </a:xfrm>
        </p:grpSpPr>
        <p:sp>
          <p:nvSpPr>
            <p:cNvPr id="13" name="Google Shape;617;p98">
              <a:extLst>
                <a:ext uri="{FF2B5EF4-FFF2-40B4-BE49-F238E27FC236}">
                  <a16:creationId xmlns:a16="http://schemas.microsoft.com/office/drawing/2014/main" id="{66E8E2DE-0A6B-FE6B-2659-5BA8135E4171}"/>
                </a:ext>
              </a:extLst>
            </p:cNvPr>
            <p:cNvSpPr txBox="1"/>
            <p:nvPr/>
          </p:nvSpPr>
          <p:spPr>
            <a:xfrm>
              <a:off x="3324050" y="1304875"/>
              <a:ext cx="2628900" cy="464100"/>
            </a:xfrm>
            <a:prstGeom prst="rect">
              <a:avLst/>
            </a:prstGeom>
            <a:solidFill>
              <a:srgbClr val="D5E739"/>
            </a:solidFill>
            <a:ln>
              <a:noFill/>
            </a:ln>
          </p:spPr>
          <p:txBody>
            <a:bodyPr spcFirstLastPara="1" wrap="square" lIns="121900" tIns="121900" rIns="121900" bIns="121900" anchor="ctr" anchorCtr="0">
              <a:noAutofit/>
            </a:bodyPr>
            <a:lstStyle/>
            <a:p>
              <a:endParaRPr sz="1867">
                <a:solidFill>
                  <a:schemeClr val="tx1"/>
                </a:solidFill>
              </a:endParaRPr>
            </a:p>
          </p:txBody>
        </p:sp>
        <p:sp>
          <p:nvSpPr>
            <p:cNvPr id="14" name="Google Shape;618;p98">
              <a:extLst>
                <a:ext uri="{FF2B5EF4-FFF2-40B4-BE49-F238E27FC236}">
                  <a16:creationId xmlns:a16="http://schemas.microsoft.com/office/drawing/2014/main" id="{8D55D872-9107-E845-C7E9-C70EAF3EC74A}"/>
                </a:ext>
              </a:extLst>
            </p:cNvPr>
            <p:cNvSpPr/>
            <p:nvPr/>
          </p:nvSpPr>
          <p:spPr>
            <a:xfrm>
              <a:off x="3320450" y="1304875"/>
              <a:ext cx="2628900" cy="3416400"/>
            </a:xfrm>
            <a:prstGeom prst="rect">
              <a:avLst/>
            </a:prstGeom>
            <a:solidFill>
              <a:srgbClr val="D5E739"/>
            </a:solidFill>
            <a:ln>
              <a:noFill/>
            </a:ln>
          </p:spPr>
          <p:txBody>
            <a:bodyPr spcFirstLastPara="1" wrap="square" lIns="121900" tIns="121900" rIns="121900" bIns="121900" anchor="ctr" anchorCtr="0">
              <a:noAutofit/>
            </a:bodyPr>
            <a:lstStyle/>
            <a:p>
              <a:endParaRPr sz="1867">
                <a:solidFill>
                  <a:schemeClr val="tx1"/>
                </a:solidFill>
              </a:endParaRPr>
            </a:p>
          </p:txBody>
        </p:sp>
      </p:grpSp>
      <p:sp>
        <p:nvSpPr>
          <p:cNvPr id="732" name="Google Shape;732;p106">
            <a:extLst>
              <a:ext uri="{FF2B5EF4-FFF2-40B4-BE49-F238E27FC236}">
                <a16:creationId xmlns:a16="http://schemas.microsoft.com/office/drawing/2014/main" id="{8D41D20F-605A-3ECE-83EC-D3F2C62E253D}"/>
              </a:ext>
            </a:extLst>
          </p:cNvPr>
          <p:cNvSpPr txBox="1"/>
          <p:nvPr/>
        </p:nvSpPr>
        <p:spPr>
          <a:xfrm>
            <a:off x="1353893" y="383834"/>
            <a:ext cx="8971600" cy="902707"/>
          </a:xfrm>
          <a:prstGeom prst="rect">
            <a:avLst/>
          </a:prstGeom>
          <a:noFill/>
          <a:ln>
            <a:noFill/>
          </a:ln>
        </p:spPr>
        <p:txBody>
          <a:bodyPr spcFirstLastPara="1" wrap="square" lIns="121900" tIns="121900" rIns="121900" bIns="121900" anchor="t" anchorCtr="0">
            <a:spAutoFit/>
          </a:bodyPr>
          <a:lstStyle/>
          <a:p>
            <a:pPr>
              <a:lnSpc>
                <a:spcPct val="80000"/>
              </a:lnSpc>
              <a:buSzPts val="4800"/>
            </a:pPr>
            <a:r>
              <a:rPr lang="en-US" sz="5333">
                <a:solidFill>
                  <a:srgbClr val="D5E739"/>
                </a:solidFill>
                <a:latin typeface="Bebas Neue"/>
                <a:ea typeface="Bebas Neue"/>
                <a:cs typeface="Bebas Neue"/>
                <a:sym typeface="Bebas Neue"/>
              </a:rPr>
              <a:t>ONLINE ‘hacks’</a:t>
            </a:r>
            <a:endParaRPr sz="5333">
              <a:solidFill>
                <a:srgbClr val="D5E739"/>
              </a:solidFill>
              <a:latin typeface="Bebas Neue"/>
              <a:ea typeface="Bebas Neue"/>
              <a:cs typeface="Bebas Neue"/>
              <a:sym typeface="Bebas Neue"/>
            </a:endParaRPr>
          </a:p>
        </p:txBody>
      </p:sp>
      <p:sp>
        <p:nvSpPr>
          <p:cNvPr id="733" name="Google Shape;733;p106">
            <a:extLst>
              <a:ext uri="{FF2B5EF4-FFF2-40B4-BE49-F238E27FC236}">
                <a16:creationId xmlns:a16="http://schemas.microsoft.com/office/drawing/2014/main" id="{AEE4BB7C-5724-F0A9-0C10-A4BD0821DBA9}"/>
              </a:ext>
            </a:extLst>
          </p:cNvPr>
          <p:cNvSpPr txBox="1"/>
          <p:nvPr/>
        </p:nvSpPr>
        <p:spPr>
          <a:xfrm>
            <a:off x="268267" y="834154"/>
            <a:ext cx="11655466" cy="5438243"/>
          </a:xfrm>
          <a:prstGeom prst="rect">
            <a:avLst/>
          </a:prstGeom>
          <a:noFill/>
          <a:ln>
            <a:noFill/>
          </a:ln>
        </p:spPr>
        <p:txBody>
          <a:bodyPr spcFirstLastPara="1" wrap="square" lIns="121900" tIns="121900" rIns="121900" bIns="121900" anchor="t" anchorCtr="0">
            <a:spAutoFit/>
          </a:bodyPr>
          <a:lstStyle/>
          <a:p>
            <a:pPr>
              <a:buSzPts val="1200"/>
            </a:pPr>
            <a:endParaRPr sz="2000">
              <a:solidFill>
                <a:schemeClr val="lt1"/>
              </a:solidFill>
              <a:latin typeface="Nunito"/>
              <a:ea typeface="Nunito"/>
              <a:cs typeface="Nunito"/>
              <a:sym typeface="Nunito"/>
            </a:endParaRPr>
          </a:p>
          <a:p>
            <a:pPr>
              <a:buSzPts val="1200"/>
            </a:pPr>
            <a:r>
              <a:rPr lang="en-US" sz="2000">
                <a:solidFill>
                  <a:schemeClr val="lt1"/>
                </a:solidFill>
                <a:latin typeface="Nunito"/>
                <a:ea typeface="Nunito"/>
                <a:cs typeface="Nunito"/>
                <a:sym typeface="Nunito"/>
              </a:rPr>
              <a:t>There are videos online spreading misinformation on gaining access to a locked Yondr pouch. These ‘hacks’ are not applicable to new Yondr pouches and are a direct violation of school policy.</a:t>
            </a:r>
          </a:p>
          <a:p>
            <a:endParaRPr sz="1867">
              <a:solidFill>
                <a:schemeClr val="lt1"/>
              </a:solidFill>
              <a:latin typeface="Nunito"/>
              <a:ea typeface="Nunito"/>
              <a:cs typeface="Nunito"/>
              <a:sym typeface="Nunito"/>
            </a:endParaRPr>
          </a:p>
          <a:p>
            <a:endParaRPr sz="1867">
              <a:solidFill>
                <a:schemeClr val="lt1"/>
              </a:solidFill>
              <a:latin typeface="Nunito"/>
              <a:ea typeface="Nunito"/>
              <a:cs typeface="Nunito"/>
              <a:sym typeface="Nunito"/>
            </a:endParaRPr>
          </a:p>
          <a:p>
            <a:endParaRPr sz="1867">
              <a:solidFill>
                <a:schemeClr val="lt1"/>
              </a:solidFill>
              <a:latin typeface="Nunito"/>
              <a:ea typeface="Nunito"/>
              <a:cs typeface="Nunito"/>
              <a:sym typeface="Nunito"/>
            </a:endParaRPr>
          </a:p>
          <a:p>
            <a:endParaRPr sz="1867">
              <a:solidFill>
                <a:schemeClr val="lt1"/>
              </a:solidFill>
              <a:latin typeface="Nunito"/>
              <a:ea typeface="Nunito"/>
              <a:cs typeface="Nunito"/>
              <a:sym typeface="Nunito"/>
            </a:endParaRPr>
          </a:p>
          <a:p>
            <a:endParaRPr sz="1867">
              <a:solidFill>
                <a:schemeClr val="lt1"/>
              </a:solidFill>
              <a:latin typeface="Nunito"/>
              <a:ea typeface="Nunito"/>
              <a:cs typeface="Nunito"/>
              <a:sym typeface="Nunito"/>
            </a:endParaRPr>
          </a:p>
          <a:p>
            <a:endParaRPr sz="1867">
              <a:solidFill>
                <a:schemeClr val="lt1"/>
              </a:solidFill>
              <a:latin typeface="Nunito"/>
              <a:ea typeface="Nunito"/>
              <a:cs typeface="Nunito"/>
              <a:sym typeface="Nunito"/>
            </a:endParaRPr>
          </a:p>
          <a:p>
            <a:endParaRPr sz="1867">
              <a:solidFill>
                <a:schemeClr val="lt1"/>
              </a:solidFill>
              <a:latin typeface="Nunito"/>
              <a:ea typeface="Nunito"/>
              <a:cs typeface="Nunito"/>
              <a:sym typeface="Nunito"/>
            </a:endParaRPr>
          </a:p>
          <a:p>
            <a:endParaRPr sz="1867">
              <a:solidFill>
                <a:schemeClr val="lt1"/>
              </a:solidFill>
              <a:latin typeface="Nunito"/>
              <a:ea typeface="Nunito"/>
              <a:cs typeface="Nunito"/>
              <a:sym typeface="Nunito"/>
            </a:endParaRPr>
          </a:p>
          <a:p>
            <a:endParaRPr sz="1867">
              <a:solidFill>
                <a:schemeClr val="lt1"/>
              </a:solidFill>
              <a:latin typeface="Nunito"/>
              <a:ea typeface="Nunito"/>
              <a:cs typeface="Nunito"/>
              <a:sym typeface="Nunito"/>
            </a:endParaRPr>
          </a:p>
          <a:p>
            <a:endParaRPr sz="1867">
              <a:solidFill>
                <a:schemeClr val="lt1"/>
              </a:solidFill>
              <a:latin typeface="Nunito"/>
              <a:ea typeface="Nunito"/>
              <a:cs typeface="Nunito"/>
              <a:sym typeface="Nunito"/>
            </a:endParaRPr>
          </a:p>
          <a:p>
            <a:endParaRPr sz="1867">
              <a:solidFill>
                <a:schemeClr val="lt1"/>
              </a:solidFill>
              <a:latin typeface="Nunito"/>
              <a:ea typeface="Nunito"/>
              <a:cs typeface="Nunito"/>
              <a:sym typeface="Nunito"/>
            </a:endParaRPr>
          </a:p>
          <a:p>
            <a:endParaRPr sz="1867">
              <a:solidFill>
                <a:schemeClr val="lt1"/>
              </a:solidFill>
              <a:latin typeface="Nunito"/>
              <a:ea typeface="Nunito"/>
              <a:cs typeface="Nunito"/>
              <a:sym typeface="Nunito"/>
            </a:endParaRPr>
          </a:p>
          <a:p>
            <a:pPr>
              <a:buSzPts val="1200"/>
            </a:pPr>
            <a:endParaRPr sz="1867">
              <a:solidFill>
                <a:schemeClr val="lt1"/>
              </a:solidFill>
              <a:latin typeface="Nunito"/>
              <a:ea typeface="Nunito"/>
              <a:cs typeface="Nunito"/>
              <a:sym typeface="Nunito"/>
            </a:endParaRPr>
          </a:p>
          <a:p>
            <a:pPr>
              <a:buSzPts val="1200"/>
            </a:pPr>
            <a:endParaRPr sz="1867">
              <a:solidFill>
                <a:schemeClr val="lt1"/>
              </a:solidFill>
              <a:latin typeface="Nunito"/>
              <a:ea typeface="Nunito"/>
              <a:cs typeface="Nunito"/>
              <a:sym typeface="Nunito"/>
            </a:endParaRPr>
          </a:p>
          <a:p>
            <a:pPr>
              <a:buSzPts val="1200"/>
            </a:pPr>
            <a:endParaRPr sz="1600">
              <a:solidFill>
                <a:schemeClr val="lt1"/>
              </a:solidFill>
              <a:latin typeface="Droid Sans"/>
              <a:ea typeface="Droid Sans"/>
              <a:cs typeface="Droid Sans"/>
              <a:sym typeface="Droid Sans"/>
            </a:endParaRPr>
          </a:p>
        </p:txBody>
      </p:sp>
      <p:grpSp>
        <p:nvGrpSpPr>
          <p:cNvPr id="5" name="Google Shape;616;p98">
            <a:extLst>
              <a:ext uri="{FF2B5EF4-FFF2-40B4-BE49-F238E27FC236}">
                <a16:creationId xmlns:a16="http://schemas.microsoft.com/office/drawing/2014/main" id="{51184572-33BC-2ECF-901B-23D3280B11D8}"/>
              </a:ext>
            </a:extLst>
          </p:cNvPr>
          <p:cNvGrpSpPr/>
          <p:nvPr/>
        </p:nvGrpSpPr>
        <p:grpSpPr>
          <a:xfrm>
            <a:off x="425040" y="2170596"/>
            <a:ext cx="3523379" cy="2990248"/>
            <a:chOff x="3320450" y="1304875"/>
            <a:chExt cx="2632500" cy="3416400"/>
          </a:xfrm>
        </p:grpSpPr>
        <p:sp>
          <p:nvSpPr>
            <p:cNvPr id="6" name="Google Shape;617;p98">
              <a:extLst>
                <a:ext uri="{FF2B5EF4-FFF2-40B4-BE49-F238E27FC236}">
                  <a16:creationId xmlns:a16="http://schemas.microsoft.com/office/drawing/2014/main" id="{5D4EE857-5F7E-1456-752E-4DDCDECE35FB}"/>
                </a:ext>
              </a:extLst>
            </p:cNvPr>
            <p:cNvSpPr txBox="1"/>
            <p:nvPr/>
          </p:nvSpPr>
          <p:spPr>
            <a:xfrm>
              <a:off x="3324050" y="1304875"/>
              <a:ext cx="2628900" cy="464100"/>
            </a:xfrm>
            <a:prstGeom prst="rect">
              <a:avLst/>
            </a:prstGeom>
            <a:solidFill>
              <a:srgbClr val="D5E739"/>
            </a:solidFill>
            <a:ln>
              <a:noFill/>
            </a:ln>
          </p:spPr>
          <p:txBody>
            <a:bodyPr spcFirstLastPara="1" wrap="square" lIns="121900" tIns="121900" rIns="121900" bIns="121900" anchor="ctr" anchorCtr="0">
              <a:noAutofit/>
            </a:bodyPr>
            <a:lstStyle/>
            <a:p>
              <a:endParaRPr sz="1867">
                <a:solidFill>
                  <a:schemeClr val="tx1"/>
                </a:solidFill>
              </a:endParaRPr>
            </a:p>
          </p:txBody>
        </p:sp>
        <p:sp>
          <p:nvSpPr>
            <p:cNvPr id="7" name="Google Shape;618;p98">
              <a:extLst>
                <a:ext uri="{FF2B5EF4-FFF2-40B4-BE49-F238E27FC236}">
                  <a16:creationId xmlns:a16="http://schemas.microsoft.com/office/drawing/2014/main" id="{9656169C-75D1-08CB-DF06-16DA4BAC7C52}"/>
                </a:ext>
              </a:extLst>
            </p:cNvPr>
            <p:cNvSpPr/>
            <p:nvPr/>
          </p:nvSpPr>
          <p:spPr>
            <a:xfrm>
              <a:off x="3320450" y="1304875"/>
              <a:ext cx="2628900" cy="3416400"/>
            </a:xfrm>
            <a:prstGeom prst="rect">
              <a:avLst/>
            </a:prstGeom>
            <a:solidFill>
              <a:srgbClr val="D5E739"/>
            </a:solidFill>
            <a:ln>
              <a:noFill/>
            </a:ln>
          </p:spPr>
          <p:txBody>
            <a:bodyPr spcFirstLastPara="1" wrap="square" lIns="121900" tIns="121900" rIns="121900" bIns="121900" anchor="ctr" anchorCtr="0">
              <a:noAutofit/>
            </a:bodyPr>
            <a:lstStyle/>
            <a:p>
              <a:endParaRPr sz="1867">
                <a:solidFill>
                  <a:schemeClr val="tx1"/>
                </a:solidFill>
              </a:endParaRPr>
            </a:p>
          </p:txBody>
        </p:sp>
      </p:grpSp>
      <p:sp>
        <p:nvSpPr>
          <p:cNvPr id="2" name="TextBox 1">
            <a:extLst>
              <a:ext uri="{FF2B5EF4-FFF2-40B4-BE49-F238E27FC236}">
                <a16:creationId xmlns:a16="http://schemas.microsoft.com/office/drawing/2014/main" id="{3037779A-C037-C0CB-10BD-9E5283E34EB8}"/>
              </a:ext>
            </a:extLst>
          </p:cNvPr>
          <p:cNvSpPr txBox="1"/>
          <p:nvPr/>
        </p:nvSpPr>
        <p:spPr>
          <a:xfrm>
            <a:off x="413857" y="2195289"/>
            <a:ext cx="3523377" cy="2965555"/>
          </a:xfrm>
          <a:prstGeom prst="rect">
            <a:avLst/>
          </a:prstGeom>
          <a:noFill/>
        </p:spPr>
        <p:txBody>
          <a:bodyPr wrap="square" rtlCol="0">
            <a:spAutoFit/>
          </a:bodyPr>
          <a:lstStyle/>
          <a:p>
            <a:r>
              <a:rPr lang="en-US" sz="1867" b="1" i="1">
                <a:solidFill>
                  <a:schemeClr val="tx1"/>
                </a:solidFill>
                <a:latin typeface="Nunito" pitchFamily="2" charset="77"/>
              </a:rPr>
              <a:t>Smashing the black ball/unlocking button against a brick wall or hard surface.</a:t>
            </a:r>
          </a:p>
          <a:p>
            <a:endParaRPr lang="en-US" sz="1867">
              <a:solidFill>
                <a:schemeClr val="tx1"/>
              </a:solidFill>
              <a:latin typeface="Nunito" pitchFamily="2" charset="77"/>
            </a:endParaRPr>
          </a:p>
          <a:p>
            <a:r>
              <a:rPr lang="en-US" sz="1867" i="1">
                <a:solidFill>
                  <a:schemeClr val="tx1"/>
                </a:solidFill>
                <a:latin typeface="Nunito" pitchFamily="2" charset="77"/>
              </a:rPr>
              <a:t>Consequence:</a:t>
            </a:r>
          </a:p>
          <a:p>
            <a:r>
              <a:rPr lang="en-US" sz="1867">
                <a:solidFill>
                  <a:schemeClr val="tx1"/>
                </a:solidFill>
                <a:latin typeface="Nunito" pitchFamily="2" charset="77"/>
              </a:rPr>
              <a:t>Students who have attempted this ‘hack’ have ended up with cracked screens and/or broken phones.</a:t>
            </a:r>
          </a:p>
          <a:p>
            <a:endParaRPr lang="en-US" sz="1867">
              <a:solidFill>
                <a:schemeClr val="tx1"/>
              </a:solidFill>
              <a:latin typeface="Nunito" pitchFamily="2" charset="77"/>
            </a:endParaRPr>
          </a:p>
        </p:txBody>
      </p:sp>
      <p:grpSp>
        <p:nvGrpSpPr>
          <p:cNvPr id="8" name="Google Shape;616;p98">
            <a:extLst>
              <a:ext uri="{FF2B5EF4-FFF2-40B4-BE49-F238E27FC236}">
                <a16:creationId xmlns:a16="http://schemas.microsoft.com/office/drawing/2014/main" id="{46312C59-A696-0E9B-E352-E290DDC77964}"/>
              </a:ext>
            </a:extLst>
          </p:cNvPr>
          <p:cNvGrpSpPr/>
          <p:nvPr/>
        </p:nvGrpSpPr>
        <p:grpSpPr>
          <a:xfrm>
            <a:off x="4257833" y="2160186"/>
            <a:ext cx="3673785" cy="3376583"/>
            <a:chOff x="3320450" y="1304875"/>
            <a:chExt cx="2632500" cy="3416400"/>
          </a:xfrm>
        </p:grpSpPr>
        <p:sp>
          <p:nvSpPr>
            <p:cNvPr id="9" name="Google Shape;617;p98">
              <a:extLst>
                <a:ext uri="{FF2B5EF4-FFF2-40B4-BE49-F238E27FC236}">
                  <a16:creationId xmlns:a16="http://schemas.microsoft.com/office/drawing/2014/main" id="{57435652-BB34-11E6-EE51-D348E32E3144}"/>
                </a:ext>
              </a:extLst>
            </p:cNvPr>
            <p:cNvSpPr txBox="1"/>
            <p:nvPr/>
          </p:nvSpPr>
          <p:spPr>
            <a:xfrm>
              <a:off x="3324050" y="1304875"/>
              <a:ext cx="2628900" cy="464100"/>
            </a:xfrm>
            <a:prstGeom prst="rect">
              <a:avLst/>
            </a:prstGeom>
            <a:solidFill>
              <a:srgbClr val="D5E739"/>
            </a:solidFill>
            <a:ln>
              <a:noFill/>
            </a:ln>
          </p:spPr>
          <p:txBody>
            <a:bodyPr spcFirstLastPara="1" wrap="square" lIns="121900" tIns="121900" rIns="121900" bIns="121900" anchor="ctr" anchorCtr="0">
              <a:noAutofit/>
            </a:bodyPr>
            <a:lstStyle/>
            <a:p>
              <a:endParaRPr sz="1867">
                <a:solidFill>
                  <a:schemeClr val="tx1"/>
                </a:solidFill>
              </a:endParaRPr>
            </a:p>
          </p:txBody>
        </p:sp>
        <p:sp>
          <p:nvSpPr>
            <p:cNvPr id="10" name="Google Shape;618;p98">
              <a:extLst>
                <a:ext uri="{FF2B5EF4-FFF2-40B4-BE49-F238E27FC236}">
                  <a16:creationId xmlns:a16="http://schemas.microsoft.com/office/drawing/2014/main" id="{A774F6A0-8367-FEE6-5C85-18F76A7FC934}"/>
                </a:ext>
              </a:extLst>
            </p:cNvPr>
            <p:cNvSpPr/>
            <p:nvPr/>
          </p:nvSpPr>
          <p:spPr>
            <a:xfrm>
              <a:off x="3320450" y="1304875"/>
              <a:ext cx="2628900" cy="3416400"/>
            </a:xfrm>
            <a:prstGeom prst="rect">
              <a:avLst/>
            </a:prstGeom>
            <a:solidFill>
              <a:srgbClr val="D5E739"/>
            </a:solidFill>
            <a:ln>
              <a:noFill/>
            </a:ln>
          </p:spPr>
          <p:txBody>
            <a:bodyPr spcFirstLastPara="1" wrap="square" lIns="121900" tIns="121900" rIns="121900" bIns="121900" anchor="ctr" anchorCtr="0">
              <a:noAutofit/>
            </a:bodyPr>
            <a:lstStyle/>
            <a:p>
              <a:endParaRPr sz="1867">
                <a:solidFill>
                  <a:schemeClr val="tx1"/>
                </a:solidFill>
              </a:endParaRPr>
            </a:p>
          </p:txBody>
        </p:sp>
      </p:grpSp>
      <p:sp>
        <p:nvSpPr>
          <p:cNvPr id="3" name="TextBox 2">
            <a:extLst>
              <a:ext uri="{FF2B5EF4-FFF2-40B4-BE49-F238E27FC236}">
                <a16:creationId xmlns:a16="http://schemas.microsoft.com/office/drawing/2014/main" id="{DC12C022-5DF4-9015-38B9-5019B100CB57}"/>
              </a:ext>
            </a:extLst>
          </p:cNvPr>
          <p:cNvSpPr txBox="1"/>
          <p:nvPr/>
        </p:nvSpPr>
        <p:spPr>
          <a:xfrm>
            <a:off x="4269018" y="2206566"/>
            <a:ext cx="3673785" cy="3252878"/>
          </a:xfrm>
          <a:prstGeom prst="rect">
            <a:avLst/>
          </a:prstGeom>
          <a:noFill/>
        </p:spPr>
        <p:txBody>
          <a:bodyPr wrap="square" rtlCol="0">
            <a:spAutoFit/>
          </a:bodyPr>
          <a:lstStyle/>
          <a:p>
            <a:r>
              <a:rPr lang="en-US" sz="1867" b="1" i="1">
                <a:solidFill>
                  <a:schemeClr val="tx1"/>
                </a:solidFill>
                <a:latin typeface="Nunito" pitchFamily="2" charset="77"/>
              </a:rPr>
              <a:t>Placing two pens/pencils down the side of the pouch and pushing upwards to open the pouch.</a:t>
            </a:r>
          </a:p>
          <a:p>
            <a:endParaRPr lang="en-US" sz="1867">
              <a:solidFill>
                <a:schemeClr val="tx1"/>
              </a:solidFill>
              <a:latin typeface="Nunito" pitchFamily="2" charset="77"/>
            </a:endParaRPr>
          </a:p>
          <a:p>
            <a:r>
              <a:rPr lang="en-US" sz="1867" i="1">
                <a:solidFill>
                  <a:schemeClr val="tx1"/>
                </a:solidFill>
                <a:latin typeface="Nunito" pitchFamily="2" charset="77"/>
              </a:rPr>
              <a:t>Consequence:</a:t>
            </a:r>
          </a:p>
          <a:p>
            <a:r>
              <a:rPr lang="en-US" sz="1867">
                <a:solidFill>
                  <a:schemeClr val="tx1"/>
                </a:solidFill>
                <a:latin typeface="Nunito" pitchFamily="2" charset="77"/>
              </a:rPr>
              <a:t>Broken pencils and pens. This doesn’t work and leaves permanent pen and pencil marks on the inside of the pouch.</a:t>
            </a:r>
          </a:p>
          <a:p>
            <a:endParaRPr lang="en-US" sz="1867">
              <a:solidFill>
                <a:schemeClr val="tx1"/>
              </a:solidFill>
              <a:latin typeface="Nunito" pitchFamily="2" charset="77"/>
            </a:endParaRPr>
          </a:p>
        </p:txBody>
      </p:sp>
      <p:sp>
        <p:nvSpPr>
          <p:cNvPr id="4" name="TextBox 3">
            <a:extLst>
              <a:ext uri="{FF2B5EF4-FFF2-40B4-BE49-F238E27FC236}">
                <a16:creationId xmlns:a16="http://schemas.microsoft.com/office/drawing/2014/main" id="{8D077DD5-780A-5FB3-B842-E064ADA98DDC}"/>
              </a:ext>
            </a:extLst>
          </p:cNvPr>
          <p:cNvSpPr txBox="1"/>
          <p:nvPr/>
        </p:nvSpPr>
        <p:spPr>
          <a:xfrm>
            <a:off x="8200247" y="2214159"/>
            <a:ext cx="3523377" cy="2965555"/>
          </a:xfrm>
          <a:prstGeom prst="rect">
            <a:avLst/>
          </a:prstGeom>
          <a:noFill/>
        </p:spPr>
        <p:txBody>
          <a:bodyPr wrap="square" rtlCol="0">
            <a:spAutoFit/>
          </a:bodyPr>
          <a:lstStyle/>
          <a:p>
            <a:r>
              <a:rPr lang="en-US" sz="1867" b="1" i="1">
                <a:solidFill>
                  <a:schemeClr val="tx1"/>
                </a:solidFill>
                <a:latin typeface="Nunito" pitchFamily="2" charset="77"/>
              </a:rPr>
              <a:t>Purchasing a magnet to open the pouch.</a:t>
            </a:r>
          </a:p>
          <a:p>
            <a:endParaRPr lang="en-US" sz="1867">
              <a:solidFill>
                <a:schemeClr val="tx1"/>
              </a:solidFill>
              <a:latin typeface="Nunito" pitchFamily="2" charset="77"/>
            </a:endParaRPr>
          </a:p>
          <a:p>
            <a:r>
              <a:rPr lang="en-US" sz="1867" i="1">
                <a:solidFill>
                  <a:schemeClr val="tx1"/>
                </a:solidFill>
                <a:latin typeface="Nunito" pitchFamily="2" charset="77"/>
              </a:rPr>
              <a:t>Consequence:</a:t>
            </a:r>
          </a:p>
          <a:p>
            <a:r>
              <a:rPr lang="en-US" sz="1867">
                <a:solidFill>
                  <a:schemeClr val="tx1"/>
                </a:solidFill>
                <a:latin typeface="Nunito" pitchFamily="2" charset="77"/>
              </a:rPr>
              <a:t>Wasting Money. Many magnets do not have the same strength as Yondr unlocking stations. If you bring a magnet to school there will be disciplinary action.</a:t>
            </a:r>
          </a:p>
        </p:txBody>
      </p:sp>
      <p:sp>
        <p:nvSpPr>
          <p:cNvPr id="11" name="TextBox 10">
            <a:extLst>
              <a:ext uri="{FF2B5EF4-FFF2-40B4-BE49-F238E27FC236}">
                <a16:creationId xmlns:a16="http://schemas.microsoft.com/office/drawing/2014/main" id="{079BDD2B-580A-3548-87BF-F6072520B78B}"/>
              </a:ext>
            </a:extLst>
          </p:cNvPr>
          <p:cNvSpPr txBox="1"/>
          <p:nvPr/>
        </p:nvSpPr>
        <p:spPr>
          <a:xfrm>
            <a:off x="268267" y="5707054"/>
            <a:ext cx="11655466" cy="1015663"/>
          </a:xfrm>
          <a:prstGeom prst="rect">
            <a:avLst/>
          </a:prstGeom>
          <a:noFill/>
        </p:spPr>
        <p:txBody>
          <a:bodyPr wrap="square" rtlCol="0">
            <a:spAutoFit/>
          </a:bodyPr>
          <a:lstStyle/>
          <a:p>
            <a:r>
              <a:rPr lang="en-US" sz="2000" b="1" i="1">
                <a:solidFill>
                  <a:schemeClr val="bg1"/>
                </a:solidFill>
                <a:latin typeface="Nunito" pitchFamily="2" charset="77"/>
              </a:rPr>
              <a:t>If a student is caught attempting to break into their pouch or you are found with a magnet, the phone will be confiscated immediately and there will be disciplinary action. The Yondr system is being implemented to create a distraction-free environment that benefits everybody.</a:t>
            </a:r>
          </a:p>
        </p:txBody>
      </p:sp>
    </p:spTree>
    <p:extLst>
      <p:ext uri="{BB962C8B-B14F-4D97-AF65-F5344CB8AC3E}">
        <p14:creationId xmlns:p14="http://schemas.microsoft.com/office/powerpoint/2010/main" val="1209248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74548"/>
        </a:solidFill>
        <a:effectLst/>
      </p:bgPr>
    </p:bg>
    <p:spTree>
      <p:nvGrpSpPr>
        <p:cNvPr id="1" name="Shape 606"/>
        <p:cNvGrpSpPr/>
        <p:nvPr/>
      </p:nvGrpSpPr>
      <p:grpSpPr>
        <a:xfrm>
          <a:off x="0" y="0"/>
          <a:ext cx="0" cy="0"/>
          <a:chOff x="0" y="0"/>
          <a:chExt cx="0" cy="0"/>
        </a:xfrm>
      </p:grpSpPr>
      <p:grpSp>
        <p:nvGrpSpPr>
          <p:cNvPr id="607" name="Google Shape;607;p88"/>
          <p:cNvGrpSpPr/>
          <p:nvPr/>
        </p:nvGrpSpPr>
        <p:grpSpPr>
          <a:xfrm>
            <a:off x="6485857" y="1338815"/>
            <a:ext cx="4945678" cy="1630989"/>
            <a:chOff x="3320450" y="1304875"/>
            <a:chExt cx="2632500" cy="3416400"/>
          </a:xfrm>
        </p:grpSpPr>
        <p:sp>
          <p:nvSpPr>
            <p:cNvPr id="608" name="Google Shape;608;p88"/>
            <p:cNvSpPr txBox="1"/>
            <p:nvPr/>
          </p:nvSpPr>
          <p:spPr>
            <a:xfrm>
              <a:off x="3324050" y="1304875"/>
              <a:ext cx="2628900" cy="464100"/>
            </a:xfrm>
            <a:prstGeom prst="rect">
              <a:avLst/>
            </a:prstGeom>
            <a:solidFill>
              <a:srgbClr val="D5E7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9" name="Google Shape;609;p88"/>
            <p:cNvSpPr/>
            <p:nvPr/>
          </p:nvSpPr>
          <p:spPr>
            <a:xfrm>
              <a:off x="3320450" y="1304875"/>
              <a:ext cx="2628900" cy="3416400"/>
            </a:xfrm>
            <a:prstGeom prst="rect">
              <a:avLst/>
            </a:prstGeom>
            <a:solidFill>
              <a:srgbClr val="D5E7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10" name="Google Shape;610;p88"/>
          <p:cNvSpPr/>
          <p:nvPr/>
        </p:nvSpPr>
        <p:spPr>
          <a:xfrm>
            <a:off x="6283725" y="1168774"/>
            <a:ext cx="4945500" cy="1631100"/>
          </a:xfrm>
          <a:prstGeom prst="rect">
            <a:avLst/>
          </a:prstGeom>
          <a:solidFill>
            <a:schemeClr val="lt1"/>
          </a:solidFill>
          <a:ln w="9525" cap="flat" cmpd="sng">
            <a:solidFill>
              <a:srgbClr val="37454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611" name="Google Shape;611;p88"/>
          <p:cNvPicPr preferRelativeResize="0"/>
          <p:nvPr/>
        </p:nvPicPr>
        <p:blipFill rotWithShape="1">
          <a:blip r:embed="rId3">
            <a:alphaModFix/>
          </a:blip>
          <a:srcRect r="89232"/>
          <a:stretch/>
        </p:blipFill>
        <p:spPr>
          <a:xfrm>
            <a:off x="6485700" y="1443630"/>
            <a:ext cx="676132" cy="297433"/>
          </a:xfrm>
          <a:prstGeom prst="rect">
            <a:avLst/>
          </a:prstGeom>
          <a:noFill/>
          <a:ln>
            <a:noFill/>
          </a:ln>
        </p:spPr>
      </p:pic>
      <p:grpSp>
        <p:nvGrpSpPr>
          <p:cNvPr id="612" name="Google Shape;612;p88"/>
          <p:cNvGrpSpPr/>
          <p:nvPr/>
        </p:nvGrpSpPr>
        <p:grpSpPr>
          <a:xfrm>
            <a:off x="6523780" y="3715239"/>
            <a:ext cx="5243677" cy="2628920"/>
            <a:chOff x="3320450" y="1304875"/>
            <a:chExt cx="2632500" cy="3416400"/>
          </a:xfrm>
        </p:grpSpPr>
        <p:sp>
          <p:nvSpPr>
            <p:cNvPr id="613" name="Google Shape;613;p88"/>
            <p:cNvSpPr txBox="1"/>
            <p:nvPr/>
          </p:nvSpPr>
          <p:spPr>
            <a:xfrm>
              <a:off x="3324050" y="1304875"/>
              <a:ext cx="2628900" cy="464100"/>
            </a:xfrm>
            <a:prstGeom prst="rect">
              <a:avLst/>
            </a:prstGeom>
            <a:solidFill>
              <a:srgbClr val="D5E7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4" name="Google Shape;614;p88"/>
            <p:cNvSpPr/>
            <p:nvPr/>
          </p:nvSpPr>
          <p:spPr>
            <a:xfrm>
              <a:off x="3320450" y="1304875"/>
              <a:ext cx="2628900" cy="3416400"/>
            </a:xfrm>
            <a:prstGeom prst="rect">
              <a:avLst/>
            </a:prstGeom>
            <a:solidFill>
              <a:srgbClr val="D5E7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15" name="Google Shape;615;p88"/>
          <p:cNvSpPr/>
          <p:nvPr/>
        </p:nvSpPr>
        <p:spPr>
          <a:xfrm>
            <a:off x="6283725" y="3432650"/>
            <a:ext cx="5244000" cy="2759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
        <p:nvSpPr>
          <p:cNvPr id="616" name="Google Shape;616;p88"/>
          <p:cNvSpPr txBox="1"/>
          <p:nvPr/>
        </p:nvSpPr>
        <p:spPr>
          <a:xfrm>
            <a:off x="6903333" y="3675200"/>
            <a:ext cx="4604700" cy="19980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900">
                <a:solidFill>
                  <a:srgbClr val="374548"/>
                </a:solidFill>
                <a:latin typeface="Nunito Medium"/>
                <a:ea typeface="Nunito Medium"/>
                <a:cs typeface="Nunito Medium"/>
                <a:sym typeface="Nunito Medium"/>
              </a:rPr>
              <a:t>It didn’t even take me a week to get used to it, it’s so much better. At lunchtime now we all talk to each other, and no one is on their phone</a:t>
            </a:r>
            <a:br>
              <a:rPr lang="en-US" sz="1500">
                <a:solidFill>
                  <a:srgbClr val="374548"/>
                </a:solidFill>
                <a:latin typeface="Nunito"/>
                <a:ea typeface="Nunito"/>
                <a:cs typeface="Nunito"/>
                <a:sym typeface="Nunito"/>
              </a:rPr>
            </a:br>
            <a:endParaRPr sz="1500">
              <a:solidFill>
                <a:srgbClr val="374548"/>
              </a:solidFill>
              <a:latin typeface="Nunito"/>
              <a:ea typeface="Nunito"/>
              <a:cs typeface="Nunito"/>
              <a:sym typeface="Nunito"/>
            </a:endParaRPr>
          </a:p>
        </p:txBody>
      </p:sp>
      <p:grpSp>
        <p:nvGrpSpPr>
          <p:cNvPr id="617" name="Google Shape;617;p88"/>
          <p:cNvGrpSpPr/>
          <p:nvPr/>
        </p:nvGrpSpPr>
        <p:grpSpPr>
          <a:xfrm>
            <a:off x="813957" y="2196628"/>
            <a:ext cx="4945678" cy="4147510"/>
            <a:chOff x="3320450" y="1304875"/>
            <a:chExt cx="2632500" cy="3416400"/>
          </a:xfrm>
        </p:grpSpPr>
        <p:sp>
          <p:nvSpPr>
            <p:cNvPr id="618" name="Google Shape;618;p88"/>
            <p:cNvSpPr txBox="1"/>
            <p:nvPr/>
          </p:nvSpPr>
          <p:spPr>
            <a:xfrm>
              <a:off x="3324050" y="1304875"/>
              <a:ext cx="2628900" cy="464100"/>
            </a:xfrm>
            <a:prstGeom prst="rect">
              <a:avLst/>
            </a:prstGeom>
            <a:solidFill>
              <a:srgbClr val="D5E7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9" name="Google Shape;619;p88"/>
            <p:cNvSpPr/>
            <p:nvPr/>
          </p:nvSpPr>
          <p:spPr>
            <a:xfrm>
              <a:off x="3320450" y="1304875"/>
              <a:ext cx="2628900" cy="3416400"/>
            </a:xfrm>
            <a:prstGeom prst="rect">
              <a:avLst/>
            </a:prstGeom>
            <a:solidFill>
              <a:srgbClr val="D5E7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20" name="Google Shape;620;p88"/>
          <p:cNvSpPr/>
          <p:nvPr/>
        </p:nvSpPr>
        <p:spPr>
          <a:xfrm>
            <a:off x="611725" y="2009423"/>
            <a:ext cx="4945500" cy="4147200"/>
          </a:xfrm>
          <a:prstGeom prst="rect">
            <a:avLst/>
          </a:prstGeom>
          <a:solidFill>
            <a:schemeClr val="lt1"/>
          </a:solidFill>
          <a:ln w="9525" cap="flat" cmpd="sng">
            <a:solidFill>
              <a:srgbClr val="37454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1" name="Google Shape;621;p88"/>
          <p:cNvSpPr txBox="1"/>
          <p:nvPr/>
        </p:nvSpPr>
        <p:spPr>
          <a:xfrm>
            <a:off x="1198350" y="2751986"/>
            <a:ext cx="4176300" cy="26655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500">
                <a:solidFill>
                  <a:srgbClr val="374548"/>
                </a:solidFill>
                <a:latin typeface="Nunito Medium"/>
                <a:ea typeface="Nunito Medium"/>
                <a:cs typeface="Nunito Medium"/>
                <a:sym typeface="Nunito Medium"/>
              </a:rPr>
              <a:t>You can really tell the difference now. I</a:t>
            </a:r>
            <a:r>
              <a:rPr lang="en-US" sz="1500" b="1">
                <a:solidFill>
                  <a:srgbClr val="374548"/>
                </a:solidFill>
                <a:latin typeface="Nunito"/>
                <a:ea typeface="Nunito"/>
                <a:cs typeface="Nunito"/>
                <a:sym typeface="Nunito"/>
              </a:rPr>
              <a:t>’m concentrating way more in school and my grades have gone up.</a:t>
            </a:r>
            <a:r>
              <a:rPr lang="en-US" sz="1500">
                <a:solidFill>
                  <a:srgbClr val="374548"/>
                </a:solidFill>
                <a:latin typeface="Nunito Medium"/>
                <a:ea typeface="Nunito Medium"/>
                <a:cs typeface="Nunito Medium"/>
                <a:sym typeface="Nunito Medium"/>
              </a:rPr>
              <a:t> Lunchtime is a lot better, because you’re talking to your friends more, instead of just going on your phone. There’s no social media impacting things, and most of the drama comes from social media. </a:t>
            </a:r>
            <a:r>
              <a:rPr lang="en-US" sz="1500" b="1">
                <a:solidFill>
                  <a:srgbClr val="374548"/>
                </a:solidFill>
                <a:latin typeface="Nunito"/>
                <a:ea typeface="Nunito"/>
                <a:cs typeface="Nunito"/>
                <a:sym typeface="Nunito"/>
              </a:rPr>
              <a:t>Now there’s not much drama, but there’s still lots to talk about.</a:t>
            </a:r>
            <a:endParaRPr sz="1500" b="1">
              <a:solidFill>
                <a:srgbClr val="374548"/>
              </a:solidFill>
              <a:latin typeface="Nunito"/>
              <a:ea typeface="Nunito"/>
              <a:cs typeface="Nunito"/>
              <a:sym typeface="Nunito"/>
            </a:endParaRPr>
          </a:p>
          <a:p>
            <a:pPr marL="0" lvl="0" indent="0" algn="l" rtl="0">
              <a:lnSpc>
                <a:spcPct val="90000"/>
              </a:lnSpc>
              <a:spcBef>
                <a:spcPts val="0"/>
              </a:spcBef>
              <a:spcAft>
                <a:spcPts val="0"/>
              </a:spcAft>
              <a:buNone/>
            </a:pPr>
            <a:endParaRPr sz="1500">
              <a:solidFill>
                <a:srgbClr val="374548"/>
              </a:solidFill>
              <a:latin typeface="Nunito"/>
              <a:ea typeface="Nunito"/>
              <a:cs typeface="Nunito"/>
              <a:sym typeface="Nunito"/>
            </a:endParaRPr>
          </a:p>
        </p:txBody>
      </p:sp>
      <p:pic>
        <p:nvPicPr>
          <p:cNvPr id="622" name="Google Shape;622;p88"/>
          <p:cNvPicPr preferRelativeResize="0"/>
          <p:nvPr/>
        </p:nvPicPr>
        <p:blipFill rotWithShape="1">
          <a:blip r:embed="rId3">
            <a:alphaModFix/>
          </a:blip>
          <a:srcRect r="89232"/>
          <a:stretch/>
        </p:blipFill>
        <p:spPr>
          <a:xfrm>
            <a:off x="813767" y="2748563"/>
            <a:ext cx="676132" cy="297433"/>
          </a:xfrm>
          <a:prstGeom prst="rect">
            <a:avLst/>
          </a:prstGeom>
          <a:noFill/>
          <a:ln>
            <a:noFill/>
          </a:ln>
        </p:spPr>
      </p:pic>
      <p:pic>
        <p:nvPicPr>
          <p:cNvPr id="623" name="Google Shape;623;p88"/>
          <p:cNvPicPr preferRelativeResize="0"/>
          <p:nvPr/>
        </p:nvPicPr>
        <p:blipFill rotWithShape="1">
          <a:blip r:embed="rId3">
            <a:alphaModFix/>
          </a:blip>
          <a:srcRect r="93349"/>
          <a:stretch/>
        </p:blipFill>
        <p:spPr>
          <a:xfrm>
            <a:off x="6485733" y="3675200"/>
            <a:ext cx="417603" cy="297433"/>
          </a:xfrm>
          <a:prstGeom prst="rect">
            <a:avLst/>
          </a:prstGeom>
          <a:noFill/>
          <a:ln>
            <a:noFill/>
          </a:ln>
        </p:spPr>
      </p:pic>
      <p:grpSp>
        <p:nvGrpSpPr>
          <p:cNvPr id="624" name="Google Shape;624;p88"/>
          <p:cNvGrpSpPr/>
          <p:nvPr/>
        </p:nvGrpSpPr>
        <p:grpSpPr>
          <a:xfrm>
            <a:off x="15930596" y="4624175"/>
            <a:ext cx="3827688" cy="569586"/>
            <a:chOff x="626200" y="809775"/>
            <a:chExt cx="2870838" cy="427200"/>
          </a:xfrm>
        </p:grpSpPr>
        <p:sp>
          <p:nvSpPr>
            <p:cNvPr id="625" name="Google Shape;625;p88"/>
            <p:cNvSpPr txBox="1"/>
            <p:nvPr/>
          </p:nvSpPr>
          <p:spPr>
            <a:xfrm>
              <a:off x="627538" y="809775"/>
              <a:ext cx="2869500" cy="4272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100">
                  <a:solidFill>
                    <a:srgbClr val="F9F9F9"/>
                  </a:solidFill>
                  <a:latin typeface="Bebas Neue"/>
                  <a:ea typeface="Bebas Neue"/>
                  <a:cs typeface="Bebas Neue"/>
                  <a:sym typeface="Bebas Neue"/>
                </a:rPr>
                <a:t>YONDR SURVEY RESULTS</a:t>
              </a:r>
              <a:endParaRPr sz="1900">
                <a:solidFill>
                  <a:srgbClr val="F9F9F9"/>
                </a:solidFill>
              </a:endParaRPr>
            </a:p>
          </p:txBody>
        </p:sp>
        <p:cxnSp>
          <p:nvCxnSpPr>
            <p:cNvPr id="626" name="Google Shape;626;p88"/>
            <p:cNvCxnSpPr/>
            <p:nvPr/>
          </p:nvCxnSpPr>
          <p:spPr>
            <a:xfrm>
              <a:off x="626200" y="1026800"/>
              <a:ext cx="650100" cy="0"/>
            </a:xfrm>
            <a:prstGeom prst="straightConnector1">
              <a:avLst/>
            </a:prstGeom>
            <a:noFill/>
            <a:ln w="19050" cap="flat" cmpd="sng">
              <a:solidFill>
                <a:schemeClr val="lt1"/>
              </a:solidFill>
              <a:prstDash val="solid"/>
              <a:round/>
              <a:headEnd type="none" w="med" len="med"/>
              <a:tailEnd type="none" w="med" len="med"/>
            </a:ln>
          </p:spPr>
        </p:cxnSp>
        <p:cxnSp>
          <p:nvCxnSpPr>
            <p:cNvPr id="627" name="Google Shape;627;p88"/>
            <p:cNvCxnSpPr/>
            <p:nvPr/>
          </p:nvCxnSpPr>
          <p:spPr>
            <a:xfrm>
              <a:off x="2845600" y="1026800"/>
              <a:ext cx="650100" cy="0"/>
            </a:xfrm>
            <a:prstGeom prst="straightConnector1">
              <a:avLst/>
            </a:prstGeom>
            <a:noFill/>
            <a:ln w="19050" cap="flat" cmpd="sng">
              <a:solidFill>
                <a:schemeClr val="lt1"/>
              </a:solidFill>
              <a:prstDash val="solid"/>
              <a:round/>
              <a:headEnd type="none" w="med" len="med"/>
              <a:tailEnd type="none" w="med" len="med"/>
            </a:ln>
          </p:spPr>
        </p:cxnSp>
      </p:grpSp>
      <p:grpSp>
        <p:nvGrpSpPr>
          <p:cNvPr id="628" name="Google Shape;628;p88"/>
          <p:cNvGrpSpPr/>
          <p:nvPr/>
        </p:nvGrpSpPr>
        <p:grpSpPr>
          <a:xfrm>
            <a:off x="16116409" y="5198863"/>
            <a:ext cx="3457680" cy="1053807"/>
            <a:chOff x="3228613" y="4122413"/>
            <a:chExt cx="2593325" cy="790375"/>
          </a:xfrm>
        </p:grpSpPr>
        <p:sp>
          <p:nvSpPr>
            <p:cNvPr id="629" name="Google Shape;629;p88"/>
            <p:cNvSpPr txBox="1"/>
            <p:nvPr/>
          </p:nvSpPr>
          <p:spPr>
            <a:xfrm>
              <a:off x="3978138" y="4284350"/>
              <a:ext cx="1843800" cy="466500"/>
            </a:xfrm>
            <a:prstGeom prst="rect">
              <a:avLst/>
            </a:prstGeom>
            <a:noFill/>
            <a:ln>
              <a:noFill/>
            </a:ln>
          </p:spPr>
          <p:txBody>
            <a:bodyPr spcFirstLastPara="1" wrap="square" lIns="121900" tIns="121900" rIns="121900" bIns="121900" anchor="b" anchorCtr="0">
              <a:noAutofit/>
            </a:bodyPr>
            <a:lstStyle/>
            <a:p>
              <a:pPr marL="0" lvl="0" indent="0" algn="l" rtl="0">
                <a:spcBef>
                  <a:spcPts val="1100"/>
                </a:spcBef>
                <a:spcAft>
                  <a:spcPts val="1300"/>
                </a:spcAft>
                <a:buNone/>
              </a:pPr>
              <a:r>
                <a:rPr lang="en-US" sz="1600">
                  <a:solidFill>
                    <a:srgbClr val="F4F4F4"/>
                  </a:solidFill>
                  <a:latin typeface="Nunito"/>
                  <a:ea typeface="Nunito"/>
                  <a:cs typeface="Nunito"/>
                  <a:sym typeface="Nunito"/>
                </a:rPr>
                <a:t>Saw a positive change in student engagement</a:t>
              </a:r>
              <a:endParaRPr sz="1600">
                <a:solidFill>
                  <a:srgbClr val="F4F4F4"/>
                </a:solidFill>
                <a:latin typeface="Nunito"/>
                <a:ea typeface="Nunito"/>
                <a:cs typeface="Nunito"/>
                <a:sym typeface="Nunito"/>
              </a:endParaRPr>
            </a:p>
          </p:txBody>
        </p:sp>
        <p:pic>
          <p:nvPicPr>
            <p:cNvPr id="630" name="Google Shape;630;p88"/>
            <p:cNvPicPr preferRelativeResize="0"/>
            <p:nvPr/>
          </p:nvPicPr>
          <p:blipFill rotWithShape="1">
            <a:blip r:embed="rId4">
              <a:alphaModFix/>
            </a:blip>
            <a:srcRect t="35546" b="36212"/>
            <a:stretch/>
          </p:blipFill>
          <p:spPr>
            <a:xfrm>
              <a:off x="3228613" y="4122413"/>
              <a:ext cx="763275" cy="790375"/>
            </a:xfrm>
            <a:prstGeom prst="rect">
              <a:avLst/>
            </a:prstGeom>
            <a:noFill/>
            <a:ln>
              <a:noFill/>
            </a:ln>
          </p:spPr>
        </p:pic>
      </p:grpSp>
      <p:grpSp>
        <p:nvGrpSpPr>
          <p:cNvPr id="631" name="Google Shape;631;p88"/>
          <p:cNvGrpSpPr/>
          <p:nvPr/>
        </p:nvGrpSpPr>
        <p:grpSpPr>
          <a:xfrm>
            <a:off x="19922848" y="5198880"/>
            <a:ext cx="3457680" cy="1053807"/>
            <a:chOff x="6054038" y="4122425"/>
            <a:chExt cx="2593325" cy="790375"/>
          </a:xfrm>
        </p:grpSpPr>
        <p:sp>
          <p:nvSpPr>
            <p:cNvPr id="632" name="Google Shape;632;p88"/>
            <p:cNvSpPr txBox="1"/>
            <p:nvPr/>
          </p:nvSpPr>
          <p:spPr>
            <a:xfrm>
              <a:off x="6803563" y="4284363"/>
              <a:ext cx="1843800" cy="466500"/>
            </a:xfrm>
            <a:prstGeom prst="rect">
              <a:avLst/>
            </a:prstGeom>
            <a:noFill/>
            <a:ln>
              <a:noFill/>
            </a:ln>
          </p:spPr>
          <p:txBody>
            <a:bodyPr spcFirstLastPara="1" wrap="square" lIns="121900" tIns="121900" rIns="121900" bIns="121900" anchor="b" anchorCtr="0">
              <a:noAutofit/>
            </a:bodyPr>
            <a:lstStyle/>
            <a:p>
              <a:pPr marL="0" lvl="0" indent="0" algn="l" rtl="0">
                <a:spcBef>
                  <a:spcPts val="1100"/>
                </a:spcBef>
                <a:spcAft>
                  <a:spcPts val="1300"/>
                </a:spcAft>
                <a:buNone/>
              </a:pPr>
              <a:r>
                <a:rPr lang="en-US" sz="1600">
                  <a:solidFill>
                    <a:srgbClr val="F4F4F4"/>
                  </a:solidFill>
                  <a:latin typeface="Nunito"/>
                  <a:ea typeface="Nunito"/>
                  <a:cs typeface="Nunito"/>
                  <a:sym typeface="Nunito"/>
                </a:rPr>
                <a:t>Saw a positive change in student behavior</a:t>
              </a:r>
              <a:endParaRPr sz="1600">
                <a:solidFill>
                  <a:srgbClr val="F4F4F4"/>
                </a:solidFill>
                <a:latin typeface="Nunito"/>
                <a:ea typeface="Nunito"/>
                <a:cs typeface="Nunito"/>
                <a:sym typeface="Nunito"/>
              </a:endParaRPr>
            </a:p>
          </p:txBody>
        </p:sp>
        <p:pic>
          <p:nvPicPr>
            <p:cNvPr id="633" name="Google Shape;633;p88"/>
            <p:cNvPicPr preferRelativeResize="0"/>
            <p:nvPr/>
          </p:nvPicPr>
          <p:blipFill rotWithShape="1">
            <a:blip r:embed="rId4">
              <a:alphaModFix/>
            </a:blip>
            <a:srcRect t="71759"/>
            <a:stretch/>
          </p:blipFill>
          <p:spPr>
            <a:xfrm>
              <a:off x="6054038" y="4122425"/>
              <a:ext cx="763275" cy="790375"/>
            </a:xfrm>
            <a:prstGeom prst="rect">
              <a:avLst/>
            </a:prstGeom>
            <a:noFill/>
            <a:ln>
              <a:noFill/>
            </a:ln>
          </p:spPr>
        </p:pic>
      </p:grpSp>
      <p:sp>
        <p:nvSpPr>
          <p:cNvPr id="634" name="Google Shape;634;p88"/>
          <p:cNvSpPr txBox="1"/>
          <p:nvPr/>
        </p:nvSpPr>
        <p:spPr>
          <a:xfrm>
            <a:off x="6971200" y="1335047"/>
            <a:ext cx="3999900" cy="13623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1800">
                <a:solidFill>
                  <a:srgbClr val="374548"/>
                </a:solidFill>
                <a:latin typeface="Nunito Medium"/>
                <a:ea typeface="Nunito Medium"/>
                <a:cs typeface="Nunito Medium"/>
                <a:sym typeface="Nunito Medium"/>
              </a:rPr>
              <a:t>It will be good to put my phone aside and not be distracted at all.</a:t>
            </a:r>
            <a:br>
              <a:rPr lang="en-US">
                <a:solidFill>
                  <a:srgbClr val="374548"/>
                </a:solidFill>
                <a:latin typeface="Nunito"/>
                <a:ea typeface="Nunito"/>
                <a:cs typeface="Nunito"/>
                <a:sym typeface="Nunito"/>
              </a:rPr>
            </a:br>
            <a:endParaRPr>
              <a:solidFill>
                <a:srgbClr val="374548"/>
              </a:solidFill>
              <a:latin typeface="Nunito"/>
              <a:ea typeface="Nunito"/>
              <a:cs typeface="Nunito"/>
              <a:sym typeface="Nunito"/>
            </a:endParaRPr>
          </a:p>
          <a:p>
            <a:pPr marL="0" lvl="0" indent="0" algn="l" rtl="0">
              <a:lnSpc>
                <a:spcPct val="115000"/>
              </a:lnSpc>
              <a:spcBef>
                <a:spcPts val="0"/>
              </a:spcBef>
              <a:spcAft>
                <a:spcPts val="0"/>
              </a:spcAft>
              <a:buNone/>
            </a:pPr>
            <a:endParaRPr sz="1500">
              <a:solidFill>
                <a:srgbClr val="374548"/>
              </a:solidFill>
              <a:latin typeface="Nunito"/>
              <a:ea typeface="Nunito"/>
              <a:cs typeface="Nunito"/>
              <a:sym typeface="Nunito"/>
            </a:endParaRPr>
          </a:p>
        </p:txBody>
      </p:sp>
      <p:sp>
        <p:nvSpPr>
          <p:cNvPr id="635" name="Google Shape;635;p88"/>
          <p:cNvSpPr txBox="1"/>
          <p:nvPr/>
        </p:nvSpPr>
        <p:spPr>
          <a:xfrm>
            <a:off x="1198350" y="5303850"/>
            <a:ext cx="3999900" cy="600300"/>
          </a:xfrm>
          <a:prstGeom prst="rect">
            <a:avLst/>
          </a:prstGeom>
          <a:noFill/>
          <a:ln>
            <a:noFill/>
          </a:ln>
        </p:spPr>
        <p:txBody>
          <a:bodyPr spcFirstLastPara="1" wrap="square" lIns="91425" tIns="91425" rIns="91425" bIns="91425" anchor="t" anchorCtr="0">
            <a:spAutoFit/>
          </a:bodyPr>
          <a:lstStyle/>
          <a:p>
            <a:pPr marL="0" lvl="0" indent="0" algn="r" rtl="0">
              <a:lnSpc>
                <a:spcPct val="90000"/>
              </a:lnSpc>
              <a:spcBef>
                <a:spcPts val="0"/>
              </a:spcBef>
              <a:spcAft>
                <a:spcPts val="0"/>
              </a:spcAft>
              <a:buNone/>
            </a:pPr>
            <a:r>
              <a:rPr lang="en-US" sz="1500">
                <a:solidFill>
                  <a:srgbClr val="374548"/>
                </a:solidFill>
                <a:latin typeface="Nunito"/>
                <a:ea typeface="Nunito"/>
                <a:cs typeface="Nunito"/>
                <a:sym typeface="Nunito"/>
              </a:rPr>
              <a:t>— Lara Daris, Student, </a:t>
            </a:r>
            <a:endParaRPr sz="1500">
              <a:solidFill>
                <a:srgbClr val="374548"/>
              </a:solidFill>
              <a:latin typeface="Nunito"/>
              <a:ea typeface="Nunito"/>
              <a:cs typeface="Nunito"/>
              <a:sym typeface="Nunito"/>
            </a:endParaRPr>
          </a:p>
          <a:p>
            <a:pPr marL="0" lvl="0" indent="0" algn="r" rtl="0">
              <a:lnSpc>
                <a:spcPct val="90000"/>
              </a:lnSpc>
              <a:spcBef>
                <a:spcPts val="0"/>
              </a:spcBef>
              <a:spcAft>
                <a:spcPts val="0"/>
              </a:spcAft>
              <a:buNone/>
            </a:pPr>
            <a:r>
              <a:rPr lang="en-US" sz="1500">
                <a:solidFill>
                  <a:srgbClr val="374548"/>
                </a:solidFill>
                <a:latin typeface="Nunito"/>
                <a:ea typeface="Nunito"/>
                <a:cs typeface="Nunito"/>
                <a:sym typeface="Nunito"/>
              </a:rPr>
              <a:t>St Raphaela's Secondary School</a:t>
            </a:r>
            <a:endParaRPr/>
          </a:p>
        </p:txBody>
      </p:sp>
      <p:sp>
        <p:nvSpPr>
          <p:cNvPr id="636" name="Google Shape;636;p88"/>
          <p:cNvSpPr txBox="1"/>
          <p:nvPr/>
        </p:nvSpPr>
        <p:spPr>
          <a:xfrm>
            <a:off x="8229225" y="5443600"/>
            <a:ext cx="3000000" cy="681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1500">
                <a:solidFill>
                  <a:srgbClr val="374548"/>
                </a:solidFill>
                <a:latin typeface="Nunito"/>
                <a:ea typeface="Nunito"/>
                <a:cs typeface="Nunito"/>
                <a:sym typeface="Nunito"/>
              </a:rPr>
              <a:t>— Student, Pobalscoil Chorca Dhuibhne, Ireland</a:t>
            </a:r>
            <a:endParaRPr sz="1500">
              <a:solidFill>
                <a:srgbClr val="374548"/>
              </a:solidFill>
              <a:latin typeface="Nunito"/>
              <a:ea typeface="Nunito"/>
              <a:cs typeface="Nunito"/>
              <a:sym typeface="Nunito"/>
            </a:endParaRPr>
          </a:p>
        </p:txBody>
      </p:sp>
      <p:sp>
        <p:nvSpPr>
          <p:cNvPr id="637" name="Google Shape;637;p88"/>
          <p:cNvSpPr txBox="1"/>
          <p:nvPr/>
        </p:nvSpPr>
        <p:spPr>
          <a:xfrm>
            <a:off x="7705675" y="1993239"/>
            <a:ext cx="3000000" cy="681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1500">
                <a:solidFill>
                  <a:srgbClr val="374548"/>
                </a:solidFill>
                <a:latin typeface="Nunito"/>
                <a:ea typeface="Nunito"/>
                <a:cs typeface="Nunito"/>
                <a:sym typeface="Nunito"/>
              </a:rPr>
              <a:t>— Charlotte, Student, Victoria College</a:t>
            </a:r>
            <a:endParaRPr/>
          </a:p>
        </p:txBody>
      </p:sp>
      <p:sp>
        <p:nvSpPr>
          <p:cNvPr id="638" name="Google Shape;638;p88"/>
          <p:cNvSpPr txBox="1"/>
          <p:nvPr/>
        </p:nvSpPr>
        <p:spPr>
          <a:xfrm>
            <a:off x="688919" y="557363"/>
            <a:ext cx="5317200" cy="1108200"/>
          </a:xfrm>
          <a:prstGeom prst="rect">
            <a:avLst/>
          </a:prstGeom>
          <a:noFill/>
          <a:ln>
            <a:noFill/>
          </a:ln>
        </p:spPr>
        <p:txBody>
          <a:bodyPr spcFirstLastPara="1" wrap="square" lIns="121900" tIns="121900" rIns="121900" bIns="121900" anchor="t" anchorCtr="0">
            <a:spAutoFit/>
          </a:bodyPr>
          <a:lstStyle/>
          <a:p>
            <a:pPr marL="0" marR="0" lvl="0" indent="0" algn="l" rtl="0">
              <a:lnSpc>
                <a:spcPct val="80000"/>
              </a:lnSpc>
              <a:spcBef>
                <a:spcPts val="0"/>
              </a:spcBef>
              <a:spcAft>
                <a:spcPts val="0"/>
              </a:spcAft>
              <a:buClr>
                <a:srgbClr val="000000"/>
              </a:buClr>
              <a:buSzPts val="3500"/>
              <a:buFont typeface="Arial"/>
              <a:buNone/>
            </a:pPr>
            <a:r>
              <a:rPr lang="en-US" sz="3500" err="1">
                <a:solidFill>
                  <a:srgbClr val="374548"/>
                </a:solidFill>
                <a:highlight>
                  <a:srgbClr val="D5E739"/>
                </a:highlight>
                <a:latin typeface="Bebas Neue"/>
                <a:ea typeface="Bebas Neue"/>
                <a:cs typeface="Bebas Neue"/>
                <a:sym typeface="Bebas Neue"/>
              </a:rPr>
              <a:t>yondr</a:t>
            </a:r>
            <a:r>
              <a:rPr lang="en-US" sz="3500">
                <a:solidFill>
                  <a:srgbClr val="374548"/>
                </a:solidFill>
                <a:highlight>
                  <a:srgbClr val="D5E739"/>
                </a:highlight>
                <a:latin typeface="Bebas Neue"/>
                <a:ea typeface="Bebas Neue"/>
                <a:cs typeface="Bebas Neue"/>
                <a:sym typeface="Bebas Neue"/>
              </a:rPr>
              <a:t> student</a:t>
            </a:r>
            <a:br>
              <a:rPr lang="en-US" sz="3500">
                <a:solidFill>
                  <a:srgbClr val="374548"/>
                </a:solidFill>
                <a:highlight>
                  <a:srgbClr val="D5E739"/>
                </a:highlight>
                <a:latin typeface="Bebas Neue"/>
                <a:ea typeface="Bebas Neue"/>
                <a:cs typeface="Bebas Neue"/>
                <a:sym typeface="Bebas Neue"/>
              </a:rPr>
            </a:br>
            <a:r>
              <a:rPr lang="en-US" sz="3500">
                <a:solidFill>
                  <a:srgbClr val="374548"/>
                </a:solidFill>
                <a:highlight>
                  <a:srgbClr val="D5E739"/>
                </a:highlight>
                <a:latin typeface="Bebas Neue"/>
                <a:ea typeface="Bebas Neue"/>
                <a:cs typeface="Bebas Neue"/>
                <a:sym typeface="Bebas Neue"/>
              </a:rPr>
              <a:t>testimonials</a:t>
            </a:r>
            <a:endParaRPr sz="3500" b="0" i="0" u="none" strike="noStrike" cap="none">
              <a:solidFill>
                <a:srgbClr val="374548"/>
              </a:solidFill>
              <a:highlight>
                <a:srgbClr val="D5E739"/>
              </a:highlight>
              <a:latin typeface="Bebas Neue"/>
              <a:ea typeface="Bebas Neue"/>
              <a:cs typeface="Bebas Neue"/>
              <a:sym typeface="Bebas Neue"/>
            </a:endParaRPr>
          </a:p>
        </p:txBody>
      </p:sp>
      <p:pic>
        <p:nvPicPr>
          <p:cNvPr id="639" name="Google Shape;639;p88"/>
          <p:cNvPicPr preferRelativeResize="0"/>
          <p:nvPr/>
        </p:nvPicPr>
        <p:blipFill>
          <a:blip r:embed="rId5">
            <a:alphaModFix/>
          </a:blip>
          <a:stretch>
            <a:fillRect/>
          </a:stretch>
        </p:blipFill>
        <p:spPr>
          <a:xfrm>
            <a:off x="10670228" y="323979"/>
            <a:ext cx="1214169" cy="32934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74548"/>
        </a:solidFill>
        <a:effectLst/>
      </p:bgPr>
    </p:bg>
    <p:spTree>
      <p:nvGrpSpPr>
        <p:cNvPr id="1" name="Shape 643"/>
        <p:cNvGrpSpPr/>
        <p:nvPr/>
      </p:nvGrpSpPr>
      <p:grpSpPr>
        <a:xfrm>
          <a:off x="0" y="0"/>
          <a:ext cx="0" cy="0"/>
          <a:chOff x="0" y="0"/>
          <a:chExt cx="0" cy="0"/>
        </a:xfrm>
      </p:grpSpPr>
      <p:pic>
        <p:nvPicPr>
          <p:cNvPr id="644" name="Google Shape;644;p89"/>
          <p:cNvPicPr preferRelativeResize="0"/>
          <p:nvPr/>
        </p:nvPicPr>
        <p:blipFill rotWithShape="1">
          <a:blip r:embed="rId3">
            <a:alphaModFix/>
          </a:blip>
          <a:srcRect t="9614" b="15389"/>
          <a:stretch/>
        </p:blipFill>
        <p:spPr>
          <a:xfrm>
            <a:off x="0" y="0"/>
            <a:ext cx="12192000" cy="6858000"/>
          </a:xfrm>
          <a:prstGeom prst="rect">
            <a:avLst/>
          </a:prstGeom>
          <a:noFill/>
          <a:ln>
            <a:noFill/>
          </a:ln>
        </p:spPr>
      </p:pic>
      <p:sp>
        <p:nvSpPr>
          <p:cNvPr id="645" name="Google Shape;645;p89"/>
          <p:cNvSpPr txBox="1"/>
          <p:nvPr/>
        </p:nvSpPr>
        <p:spPr>
          <a:xfrm>
            <a:off x="2643933" y="1850400"/>
            <a:ext cx="6903900" cy="17856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0000">
                <a:solidFill>
                  <a:srgbClr val="D5E739"/>
                </a:solidFill>
                <a:latin typeface="Bebas Neue"/>
                <a:ea typeface="Bebas Neue"/>
                <a:cs typeface="Bebas Neue"/>
                <a:sym typeface="Bebas Neue"/>
              </a:rPr>
              <a:t>THANK YOU </a:t>
            </a:r>
            <a:endParaRPr sz="10000">
              <a:solidFill>
                <a:srgbClr val="D5E739"/>
              </a:solidFill>
            </a:endParaRPr>
          </a:p>
        </p:txBody>
      </p:sp>
      <p:sp>
        <p:nvSpPr>
          <p:cNvPr id="646" name="Google Shape;646;p89"/>
          <p:cNvSpPr txBox="1"/>
          <p:nvPr/>
        </p:nvSpPr>
        <p:spPr>
          <a:xfrm>
            <a:off x="4096042" y="4677800"/>
            <a:ext cx="3999900" cy="772800"/>
          </a:xfrm>
          <a:prstGeom prst="rect">
            <a:avLst/>
          </a:prstGeom>
          <a:noFill/>
          <a:ln>
            <a:noFill/>
          </a:ln>
        </p:spPr>
        <p:txBody>
          <a:bodyPr spcFirstLastPara="1" wrap="square" lIns="121900" tIns="121900" rIns="121900" bIns="121900" anchor="t" anchorCtr="0">
            <a:spAutoFit/>
          </a:bodyPr>
          <a:lstStyle/>
          <a:p>
            <a:pPr marL="0" lvl="0" indent="0" algn="ctr" rtl="0">
              <a:lnSpc>
                <a:spcPct val="90000"/>
              </a:lnSpc>
              <a:spcBef>
                <a:spcPts val="0"/>
              </a:spcBef>
              <a:spcAft>
                <a:spcPts val="0"/>
              </a:spcAft>
              <a:buNone/>
            </a:pPr>
            <a:r>
              <a:rPr lang="en-US" sz="1900">
                <a:solidFill>
                  <a:srgbClr val="F4F4F4"/>
                </a:solidFill>
                <a:latin typeface="Nunito"/>
                <a:ea typeface="Nunito"/>
                <a:cs typeface="Nunito"/>
                <a:sym typeface="Nunito"/>
              </a:rPr>
              <a:t>Learn more </a:t>
            </a:r>
            <a:endParaRPr sz="1900">
              <a:solidFill>
                <a:srgbClr val="F4F4F4"/>
              </a:solidFill>
              <a:latin typeface="Nunito"/>
              <a:ea typeface="Nunito"/>
              <a:cs typeface="Nunito"/>
              <a:sym typeface="Nunito"/>
            </a:endParaRPr>
          </a:p>
          <a:p>
            <a:pPr marL="0" lvl="0" indent="0" algn="ctr" rtl="0">
              <a:lnSpc>
                <a:spcPct val="90000"/>
              </a:lnSpc>
              <a:spcBef>
                <a:spcPts val="0"/>
              </a:spcBef>
              <a:spcAft>
                <a:spcPts val="0"/>
              </a:spcAft>
              <a:buNone/>
            </a:pPr>
            <a:r>
              <a:rPr lang="en-US" sz="1900">
                <a:solidFill>
                  <a:srgbClr val="D5E739"/>
                </a:solidFill>
                <a:latin typeface="Nunito"/>
                <a:ea typeface="Nunito"/>
                <a:cs typeface="Nunito"/>
                <a:sym typeface="Nunito"/>
              </a:rPr>
              <a:t>www.overyondr.com</a:t>
            </a:r>
            <a:endParaRPr sz="1900">
              <a:solidFill>
                <a:srgbClr val="F4F4F4"/>
              </a:solidFill>
              <a:latin typeface="Nunito"/>
              <a:ea typeface="Nunito"/>
              <a:cs typeface="Nunito"/>
              <a:sym typeface="Nunito"/>
            </a:endParaRPr>
          </a:p>
        </p:txBody>
      </p:sp>
      <p:sp>
        <p:nvSpPr>
          <p:cNvPr id="647" name="Google Shape;647;p89"/>
          <p:cNvSpPr txBox="1"/>
          <p:nvPr/>
        </p:nvSpPr>
        <p:spPr>
          <a:xfrm>
            <a:off x="3147600" y="3636000"/>
            <a:ext cx="58968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solidFill>
                  <a:srgbClr val="EEEEEE"/>
                </a:solidFill>
                <a:latin typeface="Nunito"/>
                <a:ea typeface="Nunito"/>
                <a:cs typeface="Nunito"/>
                <a:sym typeface="Nunito"/>
              </a:rPr>
              <a:t>We look forward to seeing the positive impact of our phone-free school!</a:t>
            </a:r>
            <a:endParaRPr sz="2200">
              <a:solidFill>
                <a:srgbClr val="EEEEEE"/>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367"/>
        <p:cNvGrpSpPr/>
        <p:nvPr/>
      </p:nvGrpSpPr>
      <p:grpSpPr>
        <a:xfrm>
          <a:off x="0" y="0"/>
          <a:ext cx="0" cy="0"/>
          <a:chOff x="0" y="0"/>
          <a:chExt cx="0" cy="0"/>
        </a:xfrm>
      </p:grpSpPr>
      <p:sp>
        <p:nvSpPr>
          <p:cNvPr id="368" name="Google Shape;368;p67"/>
          <p:cNvSpPr/>
          <p:nvPr/>
        </p:nvSpPr>
        <p:spPr>
          <a:xfrm>
            <a:off x="0" y="100"/>
            <a:ext cx="5268300" cy="6858000"/>
          </a:xfrm>
          <a:prstGeom prst="rect">
            <a:avLst/>
          </a:prstGeom>
          <a:solidFill>
            <a:srgbClr val="D5E73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369" name="Google Shape;369;p67"/>
          <p:cNvSpPr txBox="1"/>
          <p:nvPr/>
        </p:nvSpPr>
        <p:spPr>
          <a:xfrm>
            <a:off x="1367800" y="2857300"/>
            <a:ext cx="2532900" cy="61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3500" b="0" i="0" u="none" strike="noStrike" cap="none">
                <a:solidFill>
                  <a:srgbClr val="374548"/>
                </a:solidFill>
                <a:latin typeface="Bebas Neue"/>
                <a:ea typeface="Bebas Neue"/>
                <a:cs typeface="Bebas Neue"/>
                <a:sym typeface="Bebas Neue"/>
              </a:rPr>
              <a:t>today, we are discussing…</a:t>
            </a:r>
            <a:endParaRPr sz="3500" b="0" i="0" u="none" strike="noStrike" cap="none">
              <a:solidFill>
                <a:srgbClr val="374548"/>
              </a:solidFill>
              <a:latin typeface="Bebas Neue"/>
              <a:ea typeface="Bebas Neue"/>
              <a:cs typeface="Bebas Neue"/>
              <a:sym typeface="Bebas Neue"/>
            </a:endParaRPr>
          </a:p>
        </p:txBody>
      </p:sp>
      <p:sp>
        <p:nvSpPr>
          <p:cNvPr id="370" name="Google Shape;370;p67"/>
          <p:cNvSpPr txBox="1">
            <a:spLocks noGrp="1"/>
          </p:cNvSpPr>
          <p:nvPr>
            <p:ph type="title"/>
          </p:nvPr>
        </p:nvSpPr>
        <p:spPr>
          <a:xfrm>
            <a:off x="5847650" y="1985088"/>
            <a:ext cx="5317200" cy="566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100"/>
              </a:spcBef>
              <a:spcAft>
                <a:spcPts val="0"/>
              </a:spcAft>
              <a:buSzPts val="1900"/>
              <a:buNone/>
            </a:pPr>
            <a:r>
              <a:rPr lang="en-US" sz="3500">
                <a:solidFill>
                  <a:srgbClr val="374548"/>
                </a:solidFill>
                <a:highlight>
                  <a:srgbClr val="D5E739"/>
                </a:highlight>
                <a:latin typeface="Bebas Neue"/>
                <a:ea typeface="Bebas Neue"/>
                <a:cs typeface="Bebas Neue"/>
                <a:sym typeface="Bebas Neue"/>
              </a:rPr>
              <a:t>1 - why are we going phone-free?</a:t>
            </a:r>
            <a:endParaRPr sz="3500">
              <a:solidFill>
                <a:srgbClr val="374548"/>
              </a:solidFill>
              <a:highlight>
                <a:srgbClr val="D5E739"/>
              </a:highlight>
              <a:latin typeface="Bebas Neue"/>
              <a:ea typeface="Bebas Neue"/>
              <a:cs typeface="Bebas Neue"/>
              <a:sym typeface="Bebas Neue"/>
            </a:endParaRPr>
          </a:p>
          <a:p>
            <a:pPr marL="0" lvl="0" indent="0" algn="l" rtl="0">
              <a:lnSpc>
                <a:spcPct val="90000"/>
              </a:lnSpc>
              <a:spcBef>
                <a:spcPts val="1300"/>
              </a:spcBef>
              <a:spcAft>
                <a:spcPts val="0"/>
              </a:spcAft>
              <a:buSzPts val="1900"/>
              <a:buNone/>
            </a:pPr>
            <a:r>
              <a:rPr lang="en-US" sz="3500">
                <a:solidFill>
                  <a:srgbClr val="374548"/>
                </a:solidFill>
                <a:highlight>
                  <a:srgbClr val="D5E739"/>
                </a:highlight>
                <a:latin typeface="Bebas Neue"/>
                <a:ea typeface="Bebas Neue"/>
                <a:cs typeface="Bebas Neue"/>
                <a:sym typeface="Bebas Neue"/>
              </a:rPr>
              <a:t>2 - Why do we spend so much time on our phones? </a:t>
            </a:r>
            <a:endParaRPr sz="3500">
              <a:solidFill>
                <a:srgbClr val="374548"/>
              </a:solidFill>
              <a:highlight>
                <a:srgbClr val="D5E739"/>
              </a:highlight>
              <a:latin typeface="Bebas Neue"/>
              <a:ea typeface="Bebas Neue"/>
              <a:cs typeface="Bebas Neue"/>
              <a:sym typeface="Bebas Neue"/>
            </a:endParaRPr>
          </a:p>
          <a:p>
            <a:pPr marL="0" lvl="0" indent="0" algn="l" rtl="0">
              <a:lnSpc>
                <a:spcPct val="90000"/>
              </a:lnSpc>
              <a:spcBef>
                <a:spcPts val="1300"/>
              </a:spcBef>
              <a:spcAft>
                <a:spcPts val="0"/>
              </a:spcAft>
              <a:buSzPts val="1900"/>
              <a:buNone/>
            </a:pPr>
            <a:r>
              <a:rPr lang="en-US" sz="3500">
                <a:solidFill>
                  <a:srgbClr val="374548"/>
                </a:solidFill>
                <a:highlight>
                  <a:srgbClr val="D5E739"/>
                </a:highlight>
                <a:latin typeface="Bebas Neue"/>
                <a:ea typeface="Bebas Neue"/>
                <a:cs typeface="Bebas Neue"/>
                <a:sym typeface="Bebas Neue"/>
              </a:rPr>
              <a:t>3 - What is </a:t>
            </a:r>
            <a:r>
              <a:rPr lang="en-US" sz="3500" err="1">
                <a:solidFill>
                  <a:srgbClr val="374548"/>
                </a:solidFill>
                <a:highlight>
                  <a:srgbClr val="D5E739"/>
                </a:highlight>
                <a:latin typeface="Bebas Neue"/>
                <a:ea typeface="Bebas Neue"/>
                <a:cs typeface="Bebas Neue"/>
                <a:sym typeface="Bebas Neue"/>
              </a:rPr>
              <a:t>yondr</a:t>
            </a:r>
            <a:r>
              <a:rPr lang="en-US" sz="3500">
                <a:solidFill>
                  <a:srgbClr val="374548"/>
                </a:solidFill>
                <a:highlight>
                  <a:srgbClr val="D5E739"/>
                </a:highlight>
                <a:latin typeface="Bebas Neue"/>
                <a:ea typeface="Bebas Neue"/>
                <a:cs typeface="Bebas Neue"/>
                <a:sym typeface="Bebas Neue"/>
              </a:rPr>
              <a:t>?</a:t>
            </a:r>
            <a:endParaRPr sz="3500">
              <a:solidFill>
                <a:srgbClr val="374548"/>
              </a:solidFill>
              <a:highlight>
                <a:srgbClr val="D5E739"/>
              </a:highlight>
              <a:latin typeface="Bebas Neue"/>
              <a:ea typeface="Bebas Neue"/>
              <a:cs typeface="Bebas Neue"/>
              <a:sym typeface="Bebas Neue"/>
            </a:endParaRPr>
          </a:p>
          <a:p>
            <a:pPr marL="0" lvl="0" indent="0" algn="l" rtl="0">
              <a:lnSpc>
                <a:spcPct val="90000"/>
              </a:lnSpc>
              <a:spcBef>
                <a:spcPts val="1300"/>
              </a:spcBef>
              <a:spcAft>
                <a:spcPts val="0"/>
              </a:spcAft>
              <a:buSzPts val="1900"/>
              <a:buNone/>
            </a:pPr>
            <a:r>
              <a:rPr lang="en-US" sz="3500">
                <a:solidFill>
                  <a:srgbClr val="374548"/>
                </a:solidFill>
                <a:highlight>
                  <a:srgbClr val="D5E739"/>
                </a:highlight>
                <a:latin typeface="Bebas Neue"/>
                <a:ea typeface="Bebas Neue"/>
                <a:cs typeface="Bebas Neue"/>
                <a:sym typeface="Bebas Neue"/>
              </a:rPr>
              <a:t>4 - how will it work? </a:t>
            </a:r>
            <a:endParaRPr sz="3500">
              <a:solidFill>
                <a:srgbClr val="374548"/>
              </a:solidFill>
              <a:highlight>
                <a:srgbClr val="D5E739"/>
              </a:highlight>
              <a:latin typeface="Bebas Neue"/>
              <a:ea typeface="Bebas Neue"/>
              <a:cs typeface="Bebas Neue"/>
              <a:sym typeface="Bebas Neue"/>
            </a:endParaRPr>
          </a:p>
          <a:p>
            <a:pPr marL="0" lvl="0" indent="0" algn="l" rtl="0">
              <a:lnSpc>
                <a:spcPct val="90000"/>
              </a:lnSpc>
              <a:spcBef>
                <a:spcPts val="1300"/>
              </a:spcBef>
              <a:spcAft>
                <a:spcPts val="1300"/>
              </a:spcAft>
              <a:buSzPts val="1900"/>
              <a:buNone/>
            </a:pPr>
            <a:r>
              <a:rPr lang="en-US" sz="3500">
                <a:solidFill>
                  <a:srgbClr val="374548"/>
                </a:solidFill>
                <a:highlight>
                  <a:srgbClr val="D5E739"/>
                </a:highlight>
                <a:latin typeface="Bebas Neue"/>
                <a:ea typeface="Bebas Neue"/>
                <a:cs typeface="Bebas Neue"/>
                <a:sym typeface="Bebas Neue"/>
              </a:rPr>
              <a:t>5 - FAQs</a:t>
            </a:r>
            <a:endParaRPr sz="3500">
              <a:solidFill>
                <a:srgbClr val="374548"/>
              </a:solidFill>
              <a:highlight>
                <a:srgbClr val="D5E739"/>
              </a:highlight>
              <a:latin typeface="Bebas Neue"/>
              <a:ea typeface="Bebas Neue"/>
              <a:cs typeface="Bebas Neue"/>
              <a:sym typeface="Bebas Neue"/>
            </a:endParaRPr>
          </a:p>
        </p:txBody>
      </p:sp>
      <p:pic>
        <p:nvPicPr>
          <p:cNvPr id="371" name="Google Shape;371;p67"/>
          <p:cNvPicPr preferRelativeResize="0"/>
          <p:nvPr/>
        </p:nvPicPr>
        <p:blipFill rotWithShape="1">
          <a:blip r:embed="rId3">
            <a:alphaModFix/>
          </a:blip>
          <a:srcRect/>
          <a:stretch/>
        </p:blipFill>
        <p:spPr>
          <a:xfrm>
            <a:off x="10670233" y="323967"/>
            <a:ext cx="1214167" cy="2974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382"/>
        <p:cNvGrpSpPr/>
        <p:nvPr/>
      </p:nvGrpSpPr>
      <p:grpSpPr>
        <a:xfrm>
          <a:off x="0" y="0"/>
          <a:ext cx="0" cy="0"/>
          <a:chOff x="0" y="0"/>
          <a:chExt cx="0" cy="0"/>
        </a:xfrm>
      </p:grpSpPr>
      <p:sp>
        <p:nvSpPr>
          <p:cNvPr id="383" name="Google Shape;383;p69"/>
          <p:cNvSpPr txBox="1">
            <a:spLocks noGrp="1"/>
          </p:cNvSpPr>
          <p:nvPr>
            <p:ph type="title"/>
          </p:nvPr>
        </p:nvSpPr>
        <p:spPr>
          <a:xfrm>
            <a:off x="688925" y="1911900"/>
            <a:ext cx="4495800" cy="31866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990"/>
              <a:buNone/>
            </a:pPr>
            <a:r>
              <a:rPr lang="en-US" sz="3900">
                <a:solidFill>
                  <a:srgbClr val="374548"/>
                </a:solidFill>
                <a:latin typeface="Bebas Neue"/>
                <a:ea typeface="Bebas Neue"/>
                <a:cs typeface="Bebas Neue"/>
                <a:sym typeface="Bebas Neue"/>
              </a:rPr>
              <a:t>how many hours does a teenager spend on their phone each day?</a:t>
            </a:r>
            <a:endParaRPr sz="3900">
              <a:solidFill>
                <a:srgbClr val="374548"/>
              </a:solidFill>
              <a:latin typeface="Bebas Neue"/>
              <a:ea typeface="Bebas Neue"/>
              <a:cs typeface="Bebas Neue"/>
              <a:sym typeface="Bebas Neue"/>
            </a:endParaRPr>
          </a:p>
          <a:p>
            <a:pPr marL="0" lvl="0" indent="0" algn="ctr" rtl="0">
              <a:lnSpc>
                <a:spcPct val="100000"/>
              </a:lnSpc>
              <a:spcBef>
                <a:spcPts val="0"/>
              </a:spcBef>
              <a:spcAft>
                <a:spcPts val="0"/>
              </a:spcAft>
              <a:buSzPts val="990"/>
              <a:buNone/>
            </a:pPr>
            <a:endParaRPr sz="3750">
              <a:solidFill>
                <a:srgbClr val="374548"/>
              </a:solidFill>
              <a:latin typeface="Bebas Neue"/>
              <a:ea typeface="Bebas Neue"/>
              <a:cs typeface="Bebas Neue"/>
              <a:sym typeface="Bebas Neue"/>
            </a:endParaRPr>
          </a:p>
          <a:p>
            <a:pPr marL="0" lvl="0" indent="0" algn="ctr" rtl="0">
              <a:lnSpc>
                <a:spcPct val="100000"/>
              </a:lnSpc>
              <a:spcBef>
                <a:spcPts val="0"/>
              </a:spcBef>
              <a:spcAft>
                <a:spcPts val="0"/>
              </a:spcAft>
              <a:buSzPts val="990"/>
              <a:buNone/>
            </a:pPr>
            <a:endParaRPr sz="5200">
              <a:solidFill>
                <a:srgbClr val="374548"/>
              </a:solidFill>
              <a:highlight>
                <a:srgbClr val="D5E73A"/>
              </a:highlight>
              <a:latin typeface="Bebas Neue"/>
              <a:ea typeface="Bebas Neue"/>
              <a:cs typeface="Bebas Neue"/>
              <a:sym typeface="Bebas Neue"/>
            </a:endParaRPr>
          </a:p>
        </p:txBody>
      </p:sp>
      <p:pic>
        <p:nvPicPr>
          <p:cNvPr id="384" name="Google Shape;384;p69"/>
          <p:cNvPicPr preferRelativeResize="0"/>
          <p:nvPr/>
        </p:nvPicPr>
        <p:blipFill rotWithShape="1">
          <a:blip r:embed="rId3">
            <a:alphaModFix/>
          </a:blip>
          <a:srcRect l="5650" r="5641"/>
          <a:stretch/>
        </p:blipFill>
        <p:spPr>
          <a:xfrm>
            <a:off x="6454525" y="414175"/>
            <a:ext cx="5368700" cy="6029652"/>
          </a:xfrm>
          <a:prstGeom prst="rect">
            <a:avLst/>
          </a:prstGeom>
          <a:noFill/>
          <a:ln>
            <a:noFill/>
          </a:ln>
        </p:spPr>
      </p:pic>
      <p:sp>
        <p:nvSpPr>
          <p:cNvPr id="385" name="Google Shape;385;p69"/>
          <p:cNvSpPr txBox="1"/>
          <p:nvPr/>
        </p:nvSpPr>
        <p:spPr>
          <a:xfrm>
            <a:off x="1436825" y="4113300"/>
            <a:ext cx="30000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200">
                <a:solidFill>
                  <a:srgbClr val="374548"/>
                </a:solidFill>
                <a:highlight>
                  <a:srgbClr val="D5E73A"/>
                </a:highlight>
                <a:latin typeface="Bebas Neue"/>
                <a:ea typeface="Bebas Neue"/>
                <a:cs typeface="Bebas Neue"/>
                <a:sym typeface="Bebas Neue"/>
              </a:rPr>
              <a:t>7+ hours</a:t>
            </a:r>
            <a:endParaRPr sz="5200">
              <a:solidFill>
                <a:srgbClr val="374548"/>
              </a:solidFill>
              <a:highlight>
                <a:srgbClr val="D5E73A"/>
              </a:highlight>
              <a:latin typeface="Bebas Neue"/>
              <a:ea typeface="Bebas Neue"/>
              <a:cs typeface="Bebas Neue"/>
              <a:sym typeface="Bebas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389"/>
        <p:cNvGrpSpPr/>
        <p:nvPr/>
      </p:nvGrpSpPr>
      <p:grpSpPr>
        <a:xfrm>
          <a:off x="0" y="0"/>
          <a:ext cx="0" cy="0"/>
          <a:chOff x="0" y="0"/>
          <a:chExt cx="0" cy="0"/>
        </a:xfrm>
      </p:grpSpPr>
      <p:sp>
        <p:nvSpPr>
          <p:cNvPr id="390" name="Google Shape;390;p70"/>
          <p:cNvSpPr txBox="1"/>
          <p:nvPr/>
        </p:nvSpPr>
        <p:spPr>
          <a:xfrm>
            <a:off x="7218700" y="1498500"/>
            <a:ext cx="3999900" cy="35910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900"/>
              <a:buFont typeface="Arial"/>
              <a:buNone/>
            </a:pPr>
            <a:r>
              <a:rPr lang="en-US" sz="3900" b="0" i="0" u="none" strike="noStrike" cap="none">
                <a:solidFill>
                  <a:srgbClr val="374548"/>
                </a:solidFill>
                <a:latin typeface="Bebas Neue"/>
                <a:ea typeface="Bebas Neue"/>
                <a:cs typeface="Bebas Neue"/>
                <a:sym typeface="Bebas Neue"/>
              </a:rPr>
              <a:t>How many years of your life will you spend on your phone?</a:t>
            </a:r>
            <a:endParaRPr sz="3900" b="0" i="0" u="none" strike="noStrike" cap="none">
              <a:solidFill>
                <a:srgbClr val="374548"/>
              </a:solidFill>
              <a:latin typeface="Bebas Neue"/>
              <a:ea typeface="Bebas Neue"/>
              <a:cs typeface="Bebas Neue"/>
              <a:sym typeface="Bebas Neue"/>
            </a:endParaRPr>
          </a:p>
          <a:p>
            <a:pPr marL="0" marR="0" lvl="0" indent="0" algn="l" rtl="0">
              <a:lnSpc>
                <a:spcPct val="115000"/>
              </a:lnSpc>
              <a:spcBef>
                <a:spcPts val="0"/>
              </a:spcBef>
              <a:spcAft>
                <a:spcPts val="0"/>
              </a:spcAft>
              <a:buClr>
                <a:srgbClr val="000000"/>
              </a:buClr>
              <a:buSzPts val="4200"/>
              <a:buFont typeface="Arial"/>
              <a:buNone/>
            </a:pPr>
            <a:endParaRPr sz="4200" b="0" i="0" u="none" strike="noStrike" cap="none">
              <a:solidFill>
                <a:srgbClr val="374548"/>
              </a:solidFill>
              <a:latin typeface="Bebas Neue"/>
              <a:ea typeface="Bebas Neue"/>
              <a:cs typeface="Bebas Neue"/>
              <a:sym typeface="Bebas Neue"/>
            </a:endParaRPr>
          </a:p>
          <a:p>
            <a:pPr marL="0" marR="0" lvl="0" indent="0" algn="ctr" rtl="0">
              <a:lnSpc>
                <a:spcPct val="115000"/>
              </a:lnSpc>
              <a:spcBef>
                <a:spcPts val="0"/>
              </a:spcBef>
              <a:spcAft>
                <a:spcPts val="0"/>
              </a:spcAft>
              <a:buClr>
                <a:srgbClr val="000000"/>
              </a:buClr>
              <a:buSzPts val="5200"/>
              <a:buFont typeface="Arial"/>
              <a:buNone/>
            </a:pPr>
            <a:endParaRPr sz="5200" b="0" i="0" u="none" strike="noStrike" cap="none">
              <a:solidFill>
                <a:srgbClr val="374548"/>
              </a:solidFill>
              <a:highlight>
                <a:srgbClr val="D5E73A"/>
              </a:highlight>
              <a:latin typeface="Bebas Neue"/>
              <a:ea typeface="Bebas Neue"/>
              <a:cs typeface="Bebas Neue"/>
              <a:sym typeface="Bebas Neue"/>
            </a:endParaRPr>
          </a:p>
        </p:txBody>
      </p:sp>
      <p:sp>
        <p:nvSpPr>
          <p:cNvPr id="392" name="Google Shape;392;p70"/>
          <p:cNvSpPr txBox="1"/>
          <p:nvPr/>
        </p:nvSpPr>
        <p:spPr>
          <a:xfrm>
            <a:off x="7718650" y="4259375"/>
            <a:ext cx="3000000" cy="985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5200">
                <a:solidFill>
                  <a:srgbClr val="374548"/>
                </a:solidFill>
                <a:highlight>
                  <a:srgbClr val="D5E73A"/>
                </a:highlight>
                <a:latin typeface="Bebas Neue"/>
                <a:ea typeface="Bebas Neue"/>
                <a:cs typeface="Bebas Neue"/>
                <a:sym typeface="Bebas Neue"/>
              </a:rPr>
              <a:t>22 years</a:t>
            </a:r>
            <a:endParaRPr sz="5200">
              <a:solidFill>
                <a:srgbClr val="374548"/>
              </a:solidFill>
              <a:highlight>
                <a:srgbClr val="D5E73A"/>
              </a:highlight>
              <a:latin typeface="Bebas Neue"/>
              <a:ea typeface="Bebas Neue"/>
              <a:cs typeface="Bebas Neue"/>
              <a:sym typeface="Bebas Neue"/>
            </a:endParaRPr>
          </a:p>
        </p:txBody>
      </p:sp>
      <p:pic>
        <p:nvPicPr>
          <p:cNvPr id="1026" name="Picture 2">
            <a:extLst>
              <a:ext uri="{FF2B5EF4-FFF2-40B4-BE49-F238E27FC236}">
                <a16:creationId xmlns:a16="http://schemas.microsoft.com/office/drawing/2014/main" id="{6E8A9A97-E2D2-12C5-5155-78B79D2E6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43" y="728621"/>
            <a:ext cx="5400757" cy="54007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74548"/>
        </a:solidFill>
        <a:effectLst/>
      </p:bgPr>
    </p:bg>
    <p:spTree>
      <p:nvGrpSpPr>
        <p:cNvPr id="1" name="Shape 402"/>
        <p:cNvGrpSpPr/>
        <p:nvPr/>
      </p:nvGrpSpPr>
      <p:grpSpPr>
        <a:xfrm>
          <a:off x="0" y="0"/>
          <a:ext cx="0" cy="0"/>
          <a:chOff x="0" y="0"/>
          <a:chExt cx="0" cy="0"/>
        </a:xfrm>
      </p:grpSpPr>
      <p:sp>
        <p:nvSpPr>
          <p:cNvPr id="403" name="Google Shape;403;p72"/>
          <p:cNvSpPr txBox="1"/>
          <p:nvPr/>
        </p:nvSpPr>
        <p:spPr>
          <a:xfrm>
            <a:off x="294433" y="6333067"/>
            <a:ext cx="3104400" cy="398700"/>
          </a:xfrm>
          <a:prstGeom prst="rect">
            <a:avLst/>
          </a:prstGeom>
          <a:noFill/>
          <a:ln>
            <a:noFill/>
          </a:ln>
        </p:spPr>
        <p:txBody>
          <a:bodyPr spcFirstLastPara="1" wrap="square" lIns="121900" tIns="121900" rIns="121900" bIns="121900" anchor="t" anchorCtr="0">
            <a:spAutoFit/>
          </a:bodyPr>
          <a:lstStyle/>
          <a:p>
            <a:pPr marL="0" lvl="0" indent="0" algn="l" rtl="0">
              <a:lnSpc>
                <a:spcPct val="90000"/>
              </a:lnSpc>
              <a:spcBef>
                <a:spcPts val="1100"/>
              </a:spcBef>
              <a:spcAft>
                <a:spcPts val="1300"/>
              </a:spcAft>
              <a:buNone/>
            </a:pPr>
            <a:r>
              <a:rPr lang="en-US" sz="1100">
                <a:solidFill>
                  <a:srgbClr val="374548"/>
                </a:solidFill>
                <a:latin typeface="Nunito"/>
                <a:ea typeface="Nunito"/>
                <a:cs typeface="Nunito"/>
                <a:sym typeface="Nunito"/>
              </a:rPr>
              <a:t>YONDR — PRIVATE + CONFIDENTIAL</a:t>
            </a:r>
            <a:endParaRPr sz="1100">
              <a:solidFill>
                <a:srgbClr val="374548"/>
              </a:solidFill>
            </a:endParaRPr>
          </a:p>
        </p:txBody>
      </p:sp>
      <p:sp>
        <p:nvSpPr>
          <p:cNvPr id="404" name="Google Shape;404;p72"/>
          <p:cNvSpPr txBox="1">
            <a:spLocks noGrp="1"/>
          </p:cNvSpPr>
          <p:nvPr>
            <p:ph type="sldNum" idx="12"/>
          </p:nvPr>
        </p:nvSpPr>
        <p:spPr>
          <a:xfrm>
            <a:off x="9309200" y="6333067"/>
            <a:ext cx="2728800" cy="39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r>
              <a:rPr lang="en-US" sz="1100">
                <a:solidFill>
                  <a:srgbClr val="374548"/>
                </a:solidFill>
              </a:rPr>
              <a:t> </a:t>
            </a:r>
            <a:fld id="{00000000-1234-1234-1234-123412341234}" type="slidenum">
              <a:rPr lang="en-US" sz="1100">
                <a:solidFill>
                  <a:srgbClr val="374548"/>
                </a:solidFill>
              </a:rPr>
              <a:t>6</a:t>
            </a:fld>
            <a:endParaRPr sz="1100">
              <a:solidFill>
                <a:srgbClr val="374548"/>
              </a:solidFill>
            </a:endParaRPr>
          </a:p>
        </p:txBody>
      </p:sp>
      <p:sp>
        <p:nvSpPr>
          <p:cNvPr id="405" name="Google Shape;405;p72"/>
          <p:cNvSpPr txBox="1"/>
          <p:nvPr/>
        </p:nvSpPr>
        <p:spPr>
          <a:xfrm>
            <a:off x="2000850" y="2751600"/>
            <a:ext cx="8190300" cy="23643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6400">
                <a:solidFill>
                  <a:srgbClr val="D5E739"/>
                </a:solidFill>
                <a:latin typeface="Bebas Neue"/>
                <a:ea typeface="Bebas Neue"/>
                <a:cs typeface="Bebas Neue"/>
                <a:sym typeface="Bebas Neue"/>
              </a:rPr>
              <a:t>why does social media want our attention?</a:t>
            </a:r>
            <a:endParaRPr sz="6400">
              <a:solidFill>
                <a:srgbClr val="D5E739"/>
              </a:solidFill>
              <a:latin typeface="Bebas Neue"/>
              <a:ea typeface="Bebas Neue"/>
              <a:cs typeface="Bebas Neue"/>
              <a:sym typeface="Bebas Neue"/>
            </a:endParaRPr>
          </a:p>
        </p:txBody>
      </p:sp>
      <p:pic>
        <p:nvPicPr>
          <p:cNvPr id="406" name="Google Shape;406;p72"/>
          <p:cNvPicPr preferRelativeResize="0"/>
          <p:nvPr/>
        </p:nvPicPr>
        <p:blipFill>
          <a:blip r:embed="rId3">
            <a:alphaModFix/>
          </a:blip>
          <a:stretch>
            <a:fillRect/>
          </a:stretch>
        </p:blipFill>
        <p:spPr>
          <a:xfrm>
            <a:off x="10670228" y="323979"/>
            <a:ext cx="1214169" cy="329344"/>
          </a:xfrm>
          <a:prstGeom prst="rect">
            <a:avLst/>
          </a:prstGeom>
          <a:noFill/>
          <a:ln>
            <a:noFill/>
          </a:ln>
        </p:spPr>
      </p:pic>
      <p:pic>
        <p:nvPicPr>
          <p:cNvPr id="407" name="Google Shape;407;p72"/>
          <p:cNvPicPr preferRelativeResize="0"/>
          <p:nvPr/>
        </p:nvPicPr>
        <p:blipFill>
          <a:blip r:embed="rId4">
            <a:alphaModFix/>
          </a:blip>
          <a:stretch>
            <a:fillRect/>
          </a:stretch>
        </p:blipFill>
        <p:spPr>
          <a:xfrm rot="644463">
            <a:off x="5688382" y="1449392"/>
            <a:ext cx="815257" cy="102827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74548"/>
        </a:solidFill>
        <a:effectLst/>
      </p:bgPr>
    </p:bg>
    <p:spTree>
      <p:nvGrpSpPr>
        <p:cNvPr id="1" name="Shape 411"/>
        <p:cNvGrpSpPr/>
        <p:nvPr/>
      </p:nvGrpSpPr>
      <p:grpSpPr>
        <a:xfrm>
          <a:off x="0" y="0"/>
          <a:ext cx="0" cy="0"/>
          <a:chOff x="0" y="0"/>
          <a:chExt cx="0" cy="0"/>
        </a:xfrm>
      </p:grpSpPr>
      <p:sp>
        <p:nvSpPr>
          <p:cNvPr id="412" name="Google Shape;412;p73"/>
          <p:cNvSpPr/>
          <p:nvPr/>
        </p:nvSpPr>
        <p:spPr>
          <a:xfrm>
            <a:off x="0" y="0"/>
            <a:ext cx="4758900" cy="6858000"/>
          </a:xfrm>
          <a:prstGeom prst="rect">
            <a:avLst/>
          </a:prstGeom>
          <a:solidFill>
            <a:srgbClr val="F4F4F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413" name="Google Shape;413;p73"/>
          <p:cNvSpPr txBox="1"/>
          <p:nvPr/>
        </p:nvSpPr>
        <p:spPr>
          <a:xfrm>
            <a:off x="377700" y="1418600"/>
            <a:ext cx="4058100" cy="258528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4400">
                <a:solidFill>
                  <a:srgbClr val="374548"/>
                </a:solidFill>
                <a:highlight>
                  <a:srgbClr val="D5E73A"/>
                </a:highlight>
                <a:latin typeface="Bebas Neue"/>
                <a:ea typeface="Bebas Neue"/>
                <a:cs typeface="Bebas Neue"/>
                <a:sym typeface="Bebas Neue"/>
              </a:rPr>
              <a:t>how do they keep our attention?</a:t>
            </a:r>
            <a:endParaRPr sz="4400">
              <a:solidFill>
                <a:srgbClr val="374548"/>
              </a:solidFill>
              <a:highlight>
                <a:srgbClr val="D5E73A"/>
              </a:highlight>
              <a:latin typeface="Bebas Neue"/>
              <a:ea typeface="Bebas Neue"/>
              <a:cs typeface="Bebas Neue"/>
              <a:sym typeface="Bebas Neue"/>
            </a:endParaRPr>
          </a:p>
          <a:p>
            <a:pPr marL="0" marR="0" lvl="0" indent="0" algn="l" rtl="0">
              <a:lnSpc>
                <a:spcPct val="100000"/>
              </a:lnSpc>
              <a:spcBef>
                <a:spcPts val="0"/>
              </a:spcBef>
              <a:spcAft>
                <a:spcPts val="0"/>
              </a:spcAft>
              <a:buClr>
                <a:srgbClr val="000000"/>
              </a:buClr>
              <a:buSzPts val="3200"/>
              <a:buFont typeface="Arial"/>
              <a:buNone/>
            </a:pPr>
            <a:endParaRPr sz="3200">
              <a:solidFill>
                <a:srgbClr val="374548"/>
              </a:solidFill>
              <a:highlight>
                <a:srgbClr val="D5E73A"/>
              </a:highlight>
              <a:latin typeface="Bebas Neue"/>
              <a:ea typeface="Bebas Neue"/>
              <a:cs typeface="Bebas Neue"/>
              <a:sym typeface="Bebas Neue"/>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374548"/>
              </a:solidFill>
              <a:highlight>
                <a:srgbClr val="D5E73A"/>
              </a:highlight>
              <a:latin typeface="Bebas Neue"/>
              <a:ea typeface="Bebas Neue"/>
              <a:cs typeface="Bebas Neue"/>
              <a:sym typeface="Bebas Neue"/>
            </a:endParaRPr>
          </a:p>
        </p:txBody>
      </p:sp>
      <p:pic>
        <p:nvPicPr>
          <p:cNvPr id="414" name="Google Shape;414;p73"/>
          <p:cNvPicPr preferRelativeResize="0"/>
          <p:nvPr/>
        </p:nvPicPr>
        <p:blipFill rotWithShape="1">
          <a:blip r:embed="rId3">
            <a:alphaModFix/>
          </a:blip>
          <a:srcRect/>
          <a:stretch/>
        </p:blipFill>
        <p:spPr>
          <a:xfrm>
            <a:off x="10670233" y="323967"/>
            <a:ext cx="1214167" cy="297433"/>
          </a:xfrm>
          <a:prstGeom prst="rect">
            <a:avLst/>
          </a:prstGeom>
          <a:noFill/>
          <a:ln>
            <a:noFill/>
          </a:ln>
        </p:spPr>
      </p:pic>
      <p:sp>
        <p:nvSpPr>
          <p:cNvPr id="415" name="Google Shape;415;p73"/>
          <p:cNvSpPr txBox="1">
            <a:spLocks noGrp="1"/>
          </p:cNvSpPr>
          <p:nvPr>
            <p:ph type="sldNum" idx="12"/>
          </p:nvPr>
        </p:nvSpPr>
        <p:spPr>
          <a:xfrm>
            <a:off x="9309200" y="6333067"/>
            <a:ext cx="2728800" cy="39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sz="1100">
                <a:solidFill>
                  <a:srgbClr val="374548"/>
                </a:solidFill>
              </a:rPr>
              <a:t> </a:t>
            </a:r>
            <a:fld id="{00000000-1234-1234-1234-123412341234}" type="slidenum">
              <a:rPr lang="en-US" sz="1100">
                <a:solidFill>
                  <a:srgbClr val="374548"/>
                </a:solidFill>
              </a:rPr>
              <a:t>7</a:t>
            </a:fld>
            <a:endParaRPr sz="1100">
              <a:solidFill>
                <a:srgbClr val="374548"/>
              </a:solidFill>
            </a:endParaRPr>
          </a:p>
        </p:txBody>
      </p:sp>
      <p:pic>
        <p:nvPicPr>
          <p:cNvPr id="416" name="Google Shape;416;p73"/>
          <p:cNvPicPr preferRelativeResize="0"/>
          <p:nvPr/>
        </p:nvPicPr>
        <p:blipFill rotWithShape="1">
          <a:blip r:embed="rId4">
            <a:alphaModFix/>
          </a:blip>
          <a:srcRect/>
          <a:stretch/>
        </p:blipFill>
        <p:spPr>
          <a:xfrm>
            <a:off x="10670228" y="323979"/>
            <a:ext cx="1214169" cy="329344"/>
          </a:xfrm>
          <a:prstGeom prst="rect">
            <a:avLst/>
          </a:prstGeom>
          <a:noFill/>
          <a:ln>
            <a:noFill/>
          </a:ln>
        </p:spPr>
      </p:pic>
      <p:sp>
        <p:nvSpPr>
          <p:cNvPr id="417" name="Google Shape;417;p73"/>
          <p:cNvSpPr txBox="1"/>
          <p:nvPr/>
        </p:nvSpPr>
        <p:spPr>
          <a:xfrm>
            <a:off x="5482812" y="1203022"/>
            <a:ext cx="5794500" cy="2102700"/>
          </a:xfrm>
          <a:prstGeom prst="rect">
            <a:avLst/>
          </a:prstGeom>
          <a:noFill/>
          <a:ln>
            <a:noFill/>
          </a:ln>
        </p:spPr>
        <p:txBody>
          <a:bodyPr spcFirstLastPara="1" wrap="square" lIns="121900" tIns="121900" rIns="121900" bIns="121900" anchor="t" anchorCtr="0">
            <a:noAutofit/>
          </a:bodyPr>
          <a:lstStyle/>
          <a:p>
            <a:pPr marL="457200" marR="252730" lvl="0" indent="-361950" algn="l" rtl="0">
              <a:lnSpc>
                <a:spcPct val="115833"/>
              </a:lnSpc>
              <a:spcBef>
                <a:spcPts val="175"/>
              </a:spcBef>
              <a:spcAft>
                <a:spcPts val="0"/>
              </a:spcAft>
              <a:buClr>
                <a:srgbClr val="F4F4F4"/>
              </a:buClr>
              <a:buSzPts val="2100"/>
              <a:buFont typeface="Nunito"/>
              <a:buChar char="●"/>
            </a:pPr>
            <a:r>
              <a:rPr lang="en-US" sz="2800" b="1">
                <a:solidFill>
                  <a:srgbClr val="D5E739"/>
                </a:solidFill>
                <a:latin typeface="Nunito"/>
                <a:ea typeface="Nunito"/>
                <a:cs typeface="Nunito"/>
                <a:sym typeface="Nunito"/>
              </a:rPr>
              <a:t>Endless Scrolling:</a:t>
            </a:r>
            <a:r>
              <a:rPr lang="en-US" sz="2800">
                <a:solidFill>
                  <a:srgbClr val="F4F4F4"/>
                </a:solidFill>
                <a:latin typeface="Nunito"/>
                <a:ea typeface="Nunito"/>
                <a:cs typeface="Nunito"/>
                <a:sym typeface="Nunito"/>
              </a:rPr>
              <a:t> Instagram + TikTok</a:t>
            </a:r>
          </a:p>
          <a:p>
            <a:pPr marL="95250" marR="252730" lvl="0" algn="l" rtl="0">
              <a:lnSpc>
                <a:spcPct val="115833"/>
              </a:lnSpc>
              <a:spcBef>
                <a:spcPts val="175"/>
              </a:spcBef>
              <a:spcAft>
                <a:spcPts val="0"/>
              </a:spcAft>
              <a:buClr>
                <a:srgbClr val="F4F4F4"/>
              </a:buClr>
              <a:buSzPts val="2100"/>
            </a:pPr>
            <a:endParaRPr sz="2800">
              <a:solidFill>
                <a:srgbClr val="F4F4F4"/>
              </a:solidFill>
              <a:latin typeface="Nunito"/>
              <a:ea typeface="Nunito"/>
              <a:cs typeface="Nunito"/>
              <a:sym typeface="Nunito"/>
            </a:endParaRPr>
          </a:p>
          <a:p>
            <a:pPr marL="457200" marR="252730" lvl="0" indent="-361950" algn="l" rtl="0">
              <a:lnSpc>
                <a:spcPct val="115833"/>
              </a:lnSpc>
              <a:spcBef>
                <a:spcPts val="175"/>
              </a:spcBef>
              <a:spcAft>
                <a:spcPts val="0"/>
              </a:spcAft>
              <a:buClr>
                <a:srgbClr val="F4F4F4"/>
              </a:buClr>
              <a:buSzPts val="2100"/>
              <a:buFont typeface="Nunito"/>
              <a:buChar char="●"/>
            </a:pPr>
            <a:r>
              <a:rPr lang="en-US" sz="2800" b="1">
                <a:solidFill>
                  <a:srgbClr val="D5E739"/>
                </a:solidFill>
                <a:latin typeface="Nunito"/>
                <a:ea typeface="Nunito"/>
                <a:cs typeface="Nunito"/>
                <a:sym typeface="Nunito"/>
              </a:rPr>
              <a:t>Up Next:</a:t>
            </a:r>
            <a:r>
              <a:rPr lang="en-US" sz="2800">
                <a:solidFill>
                  <a:srgbClr val="F4F4F4"/>
                </a:solidFill>
                <a:latin typeface="Nunito"/>
                <a:ea typeface="Nunito"/>
                <a:cs typeface="Nunito"/>
                <a:sym typeface="Nunito"/>
              </a:rPr>
              <a:t> Netflix</a:t>
            </a:r>
          </a:p>
          <a:p>
            <a:pPr marL="95250" marR="252730" lvl="0" algn="l" rtl="0">
              <a:lnSpc>
                <a:spcPct val="115833"/>
              </a:lnSpc>
              <a:spcBef>
                <a:spcPts val="175"/>
              </a:spcBef>
              <a:spcAft>
                <a:spcPts val="0"/>
              </a:spcAft>
              <a:buClr>
                <a:srgbClr val="F4F4F4"/>
              </a:buClr>
              <a:buSzPts val="2100"/>
            </a:pPr>
            <a:endParaRPr sz="2800">
              <a:solidFill>
                <a:srgbClr val="F4F4F4"/>
              </a:solidFill>
              <a:latin typeface="Nunito"/>
              <a:ea typeface="Nunito"/>
              <a:cs typeface="Nunito"/>
              <a:sym typeface="Nunito"/>
            </a:endParaRPr>
          </a:p>
          <a:p>
            <a:pPr marL="457200" marR="252730" lvl="0" indent="-361950" algn="l" rtl="0">
              <a:lnSpc>
                <a:spcPct val="115833"/>
              </a:lnSpc>
              <a:spcBef>
                <a:spcPts val="175"/>
              </a:spcBef>
              <a:spcAft>
                <a:spcPts val="0"/>
              </a:spcAft>
              <a:buClr>
                <a:srgbClr val="F4F4F4"/>
              </a:buClr>
              <a:buSzPts val="2100"/>
              <a:buFont typeface="Nunito"/>
              <a:buChar char="●"/>
            </a:pPr>
            <a:r>
              <a:rPr lang="en-US" sz="2800" b="1">
                <a:solidFill>
                  <a:srgbClr val="D5E739"/>
                </a:solidFill>
                <a:latin typeface="Nunito"/>
                <a:ea typeface="Nunito"/>
                <a:cs typeface="Nunito"/>
                <a:sym typeface="Nunito"/>
              </a:rPr>
              <a:t>Autoplay:</a:t>
            </a:r>
            <a:r>
              <a:rPr lang="en-US" sz="2800" b="1">
                <a:solidFill>
                  <a:srgbClr val="F4F4F4"/>
                </a:solidFill>
                <a:latin typeface="Nunito"/>
                <a:ea typeface="Nunito"/>
                <a:cs typeface="Nunito"/>
                <a:sym typeface="Nunito"/>
              </a:rPr>
              <a:t> </a:t>
            </a:r>
            <a:r>
              <a:rPr lang="en-US" sz="2800" err="1">
                <a:solidFill>
                  <a:srgbClr val="F4F4F4"/>
                </a:solidFill>
                <a:latin typeface="Nunito"/>
                <a:ea typeface="Nunito"/>
                <a:cs typeface="Nunito"/>
                <a:sym typeface="Nunito"/>
              </a:rPr>
              <a:t>Youtube</a:t>
            </a:r>
            <a:endParaRPr lang="en-US" sz="2800">
              <a:solidFill>
                <a:srgbClr val="F4F4F4"/>
              </a:solidFill>
              <a:latin typeface="Nunito"/>
              <a:ea typeface="Nunito"/>
              <a:cs typeface="Nunito"/>
              <a:sym typeface="Nunito"/>
            </a:endParaRPr>
          </a:p>
          <a:p>
            <a:pPr marL="95250" marR="252730" lvl="0" algn="l" rtl="0">
              <a:lnSpc>
                <a:spcPct val="115833"/>
              </a:lnSpc>
              <a:spcBef>
                <a:spcPts val="175"/>
              </a:spcBef>
              <a:spcAft>
                <a:spcPts val="0"/>
              </a:spcAft>
              <a:buClr>
                <a:srgbClr val="F4F4F4"/>
              </a:buClr>
              <a:buSzPts val="2100"/>
            </a:pPr>
            <a:endParaRPr sz="2800">
              <a:solidFill>
                <a:srgbClr val="F4F4F4"/>
              </a:solidFill>
              <a:latin typeface="Nunito"/>
              <a:ea typeface="Nunito"/>
              <a:cs typeface="Nunito"/>
              <a:sym typeface="Nunito"/>
            </a:endParaRPr>
          </a:p>
          <a:p>
            <a:pPr marL="457200" marR="252730" lvl="0" indent="-361950" algn="l" rtl="0">
              <a:lnSpc>
                <a:spcPct val="115833"/>
              </a:lnSpc>
              <a:spcBef>
                <a:spcPts val="175"/>
              </a:spcBef>
              <a:spcAft>
                <a:spcPts val="0"/>
              </a:spcAft>
              <a:buClr>
                <a:srgbClr val="F4F4F4"/>
              </a:buClr>
              <a:buSzPts val="2100"/>
              <a:buFont typeface="Nunito"/>
              <a:buChar char="●"/>
            </a:pPr>
            <a:r>
              <a:rPr lang="en-US" sz="2800" b="1">
                <a:solidFill>
                  <a:srgbClr val="D5E739"/>
                </a:solidFill>
                <a:latin typeface="Nunito"/>
                <a:ea typeface="Nunito"/>
                <a:cs typeface="Nunito"/>
                <a:sym typeface="Nunito"/>
              </a:rPr>
              <a:t>Streaks:</a:t>
            </a:r>
            <a:r>
              <a:rPr lang="en-US" sz="2800">
                <a:solidFill>
                  <a:srgbClr val="F4F4F4"/>
                </a:solidFill>
                <a:latin typeface="Nunito"/>
                <a:ea typeface="Nunito"/>
                <a:cs typeface="Nunito"/>
                <a:sym typeface="Nunito"/>
              </a:rPr>
              <a:t> Snapchat</a:t>
            </a:r>
            <a:endParaRPr sz="2800">
              <a:solidFill>
                <a:srgbClr val="F4F4F4"/>
              </a:solidFill>
              <a:latin typeface="Nunito"/>
              <a:ea typeface="Nunito"/>
              <a:cs typeface="Nunito"/>
              <a:sym typeface="Nunito"/>
            </a:endParaRPr>
          </a:p>
          <a:p>
            <a:pPr marL="0" marR="0" lvl="0" indent="0" algn="l" rtl="0">
              <a:lnSpc>
                <a:spcPct val="115000"/>
              </a:lnSpc>
              <a:spcBef>
                <a:spcPts val="0"/>
              </a:spcBef>
              <a:spcAft>
                <a:spcPts val="0"/>
              </a:spcAft>
              <a:buClr>
                <a:schemeClr val="dk1"/>
              </a:buClr>
              <a:buSzPts val="1900"/>
              <a:buFont typeface="Arial"/>
              <a:buNone/>
            </a:pPr>
            <a:endParaRPr sz="1900">
              <a:solidFill>
                <a:srgbClr val="F4F4F4"/>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74548"/>
        </a:solidFill>
        <a:effectLst/>
      </p:bgPr>
    </p:bg>
    <p:spTree>
      <p:nvGrpSpPr>
        <p:cNvPr id="1" name="Shape 421"/>
        <p:cNvGrpSpPr/>
        <p:nvPr/>
      </p:nvGrpSpPr>
      <p:grpSpPr>
        <a:xfrm>
          <a:off x="0" y="0"/>
          <a:ext cx="0" cy="0"/>
          <a:chOff x="0" y="0"/>
          <a:chExt cx="0" cy="0"/>
        </a:xfrm>
      </p:grpSpPr>
      <p:sp>
        <p:nvSpPr>
          <p:cNvPr id="426" name="Google Shape;426;p74"/>
          <p:cNvSpPr txBox="1"/>
          <p:nvPr/>
        </p:nvSpPr>
        <p:spPr>
          <a:xfrm>
            <a:off x="2012029" y="1589600"/>
            <a:ext cx="3240300" cy="738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1300"/>
              </a:spcBef>
              <a:spcAft>
                <a:spcPts val="1300"/>
              </a:spcAft>
              <a:buClr>
                <a:srgbClr val="000000"/>
              </a:buClr>
              <a:buSzPts val="3200"/>
              <a:buFont typeface="Arial"/>
              <a:buNone/>
            </a:pPr>
            <a:r>
              <a:rPr lang="en-US" sz="3200" b="0" i="0" u="none" strike="noStrike" cap="none">
                <a:solidFill>
                  <a:srgbClr val="374548"/>
                </a:solidFill>
                <a:latin typeface="Bebas Neue"/>
                <a:ea typeface="Bebas Neue"/>
                <a:cs typeface="Bebas Neue"/>
                <a:sym typeface="Bebas Neue"/>
              </a:rPr>
              <a:t>3 hours</a:t>
            </a:r>
            <a:endParaRPr sz="3200" b="0" i="0" u="none" strike="noStrike" cap="none">
              <a:solidFill>
                <a:srgbClr val="000000"/>
              </a:solidFill>
              <a:latin typeface="Arial"/>
              <a:ea typeface="Arial"/>
              <a:cs typeface="Arial"/>
              <a:sym typeface="Arial"/>
            </a:endParaRPr>
          </a:p>
        </p:txBody>
      </p:sp>
      <p:grpSp>
        <p:nvGrpSpPr>
          <p:cNvPr id="428" name="Google Shape;428;p74"/>
          <p:cNvGrpSpPr/>
          <p:nvPr/>
        </p:nvGrpSpPr>
        <p:grpSpPr>
          <a:xfrm>
            <a:off x="2029474" y="2473003"/>
            <a:ext cx="7517288" cy="2718129"/>
            <a:chOff x="3320450" y="1304875"/>
            <a:chExt cx="2632500" cy="3416400"/>
          </a:xfrm>
        </p:grpSpPr>
        <p:sp>
          <p:nvSpPr>
            <p:cNvPr id="429" name="Google Shape;429;p74"/>
            <p:cNvSpPr txBox="1"/>
            <p:nvPr/>
          </p:nvSpPr>
          <p:spPr>
            <a:xfrm>
              <a:off x="3324050" y="1304875"/>
              <a:ext cx="2628900" cy="464100"/>
            </a:xfrm>
            <a:prstGeom prst="rect">
              <a:avLst/>
            </a:prstGeom>
            <a:solidFill>
              <a:srgbClr val="D5E73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0" name="Google Shape;430;p74"/>
            <p:cNvSpPr/>
            <p:nvPr/>
          </p:nvSpPr>
          <p:spPr>
            <a:xfrm>
              <a:off x="3320450" y="1304875"/>
              <a:ext cx="2628900" cy="3416400"/>
            </a:xfrm>
            <a:prstGeom prst="rect">
              <a:avLst/>
            </a:prstGeom>
            <a:solidFill>
              <a:srgbClr val="D5E73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431" name="Google Shape;431;p74"/>
          <p:cNvSpPr/>
          <p:nvPr/>
        </p:nvSpPr>
        <p:spPr>
          <a:xfrm>
            <a:off x="1912414" y="1986816"/>
            <a:ext cx="7286670" cy="2884368"/>
          </a:xfrm>
          <a:prstGeom prst="rect">
            <a:avLst/>
          </a:prstGeom>
          <a:solidFill>
            <a:srgbClr val="F9F9F9"/>
          </a:solidFill>
          <a:ln w="9525" cap="flat" cmpd="sng">
            <a:solidFill>
              <a:srgbClr val="37454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2" name="Google Shape;432;p74"/>
          <p:cNvSpPr txBox="1"/>
          <p:nvPr/>
        </p:nvSpPr>
        <p:spPr>
          <a:xfrm>
            <a:off x="4053877" y="1995818"/>
            <a:ext cx="3104400" cy="1318269"/>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1300"/>
              </a:spcBef>
              <a:spcAft>
                <a:spcPts val="1300"/>
              </a:spcAft>
              <a:buClr>
                <a:srgbClr val="000000"/>
              </a:buClr>
              <a:buSzPts val="3200"/>
              <a:buFont typeface="Arial"/>
              <a:buNone/>
            </a:pPr>
            <a:r>
              <a:rPr lang="en-US" sz="4800" b="0" i="0" u="none" strike="noStrike" cap="none">
                <a:solidFill>
                  <a:srgbClr val="374548"/>
                </a:solidFill>
                <a:latin typeface="Bebas Neue"/>
                <a:ea typeface="Bebas Neue"/>
                <a:cs typeface="Bebas Neue"/>
                <a:sym typeface="Bebas Neue"/>
              </a:rPr>
              <a:t>20 minutes</a:t>
            </a:r>
            <a:endParaRPr sz="4800" b="0" i="0" u="none" strike="noStrike" cap="none">
              <a:solidFill>
                <a:srgbClr val="000000"/>
              </a:solidFill>
              <a:latin typeface="Arial"/>
              <a:ea typeface="Arial"/>
              <a:cs typeface="Arial"/>
              <a:sym typeface="Arial"/>
            </a:endParaRPr>
          </a:p>
        </p:txBody>
      </p:sp>
      <p:sp>
        <p:nvSpPr>
          <p:cNvPr id="433" name="Google Shape;433;p74"/>
          <p:cNvSpPr txBox="1"/>
          <p:nvPr/>
        </p:nvSpPr>
        <p:spPr>
          <a:xfrm>
            <a:off x="4053877" y="2946396"/>
            <a:ext cx="4992820" cy="1520376"/>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2400" b="0" i="0" u="none" strike="noStrike" cap="none">
                <a:solidFill>
                  <a:srgbClr val="374548"/>
                </a:solidFill>
                <a:latin typeface="Nunito"/>
                <a:ea typeface="Nunito"/>
                <a:cs typeface="Nunito"/>
                <a:sym typeface="Nunito"/>
              </a:rPr>
              <a:t>The time it takes for students to regain focus after a nearby phone distraction.</a:t>
            </a:r>
            <a:endParaRPr sz="2400" b="0" i="0" u="none" strike="noStrike" cap="none">
              <a:solidFill>
                <a:srgbClr val="374548"/>
              </a:solidFill>
              <a:latin typeface="Nunito"/>
              <a:ea typeface="Nunito"/>
              <a:cs typeface="Nunito"/>
              <a:sym typeface="Nunito"/>
            </a:endParaRPr>
          </a:p>
        </p:txBody>
      </p:sp>
      <p:pic>
        <p:nvPicPr>
          <p:cNvPr id="447" name="Google Shape;447;p74"/>
          <p:cNvPicPr preferRelativeResize="0"/>
          <p:nvPr/>
        </p:nvPicPr>
        <p:blipFill rotWithShape="1">
          <a:blip r:embed="rId3">
            <a:alphaModFix/>
          </a:blip>
          <a:srcRect/>
          <a:stretch/>
        </p:blipFill>
        <p:spPr>
          <a:xfrm>
            <a:off x="2029474" y="2376936"/>
            <a:ext cx="1869429" cy="2152565"/>
          </a:xfrm>
          <a:prstGeom prst="rect">
            <a:avLst/>
          </a:prstGeom>
          <a:noFill/>
          <a:ln>
            <a:noFill/>
          </a:ln>
        </p:spPr>
      </p:pic>
      <p:sp>
        <p:nvSpPr>
          <p:cNvPr id="450" name="Google Shape;450;p74"/>
          <p:cNvSpPr txBox="1"/>
          <p:nvPr/>
        </p:nvSpPr>
        <p:spPr>
          <a:xfrm>
            <a:off x="904600" y="517133"/>
            <a:ext cx="10382700" cy="738900"/>
          </a:xfrm>
          <a:prstGeom prst="rect">
            <a:avLst/>
          </a:prstGeom>
          <a:noFill/>
          <a:ln>
            <a:noFill/>
          </a:ln>
        </p:spPr>
        <p:txBody>
          <a:bodyPr spcFirstLastPara="1" wrap="square" lIns="121900" tIns="121900" rIns="121900" bIns="121900" anchor="t" anchorCtr="0">
            <a:spAutoFit/>
          </a:bodyPr>
          <a:lstStyle/>
          <a:p>
            <a:pPr marL="0" lvl="0" indent="0" algn="ctr" rtl="0">
              <a:lnSpc>
                <a:spcPct val="80000"/>
              </a:lnSpc>
              <a:spcBef>
                <a:spcPts val="0"/>
              </a:spcBef>
              <a:spcAft>
                <a:spcPts val="0"/>
              </a:spcAft>
              <a:buNone/>
            </a:pPr>
            <a:r>
              <a:rPr lang="en-US" sz="4000">
                <a:solidFill>
                  <a:srgbClr val="D5E739"/>
                </a:solidFill>
                <a:latin typeface="Bebas Neue"/>
                <a:ea typeface="Bebas Neue"/>
                <a:cs typeface="Bebas Neue"/>
                <a:sym typeface="Bebas Neue"/>
              </a:rPr>
              <a:t>the impact of phones in the classroom</a:t>
            </a:r>
            <a:endParaRPr sz="4000" u="sng">
              <a:solidFill>
                <a:srgbClr val="D5E739"/>
              </a:solidFill>
              <a:latin typeface="Bebas Neue"/>
              <a:ea typeface="Bebas Neue"/>
              <a:cs typeface="Bebas Neue"/>
              <a:sym typeface="Bebas Neue"/>
            </a:endParaRPr>
          </a:p>
        </p:txBody>
      </p:sp>
      <p:sp>
        <p:nvSpPr>
          <p:cNvPr id="453" name="Google Shape;453;p74"/>
          <p:cNvSpPr txBox="1"/>
          <p:nvPr/>
        </p:nvSpPr>
        <p:spPr>
          <a:xfrm>
            <a:off x="6815364" y="4409371"/>
            <a:ext cx="2348393" cy="323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200" u="sng">
                <a:solidFill>
                  <a:schemeClr val="hlink"/>
                </a:solidFill>
                <a:latin typeface="Nunito"/>
                <a:ea typeface="Nunito"/>
                <a:cs typeface="Nunito"/>
                <a:sym typeface="Nunito"/>
                <a:hlinkClick r:id="rId4"/>
              </a:rPr>
              <a:t>*US Surgeon General (2024)</a:t>
            </a:r>
            <a:endParaRPr sz="1200">
              <a:latin typeface="Nunito"/>
              <a:ea typeface="Nunito"/>
              <a:cs typeface="Nunito"/>
              <a:sym typeface="Nunito"/>
            </a:endParaRPr>
          </a:p>
        </p:txBody>
      </p:sp>
      <p:pic>
        <p:nvPicPr>
          <p:cNvPr id="455" name="Google Shape;455;p74"/>
          <p:cNvPicPr preferRelativeResize="0"/>
          <p:nvPr/>
        </p:nvPicPr>
        <p:blipFill>
          <a:blip r:embed="rId5">
            <a:alphaModFix/>
          </a:blip>
          <a:stretch>
            <a:fillRect/>
          </a:stretch>
        </p:blipFill>
        <p:spPr>
          <a:xfrm>
            <a:off x="10670228" y="323979"/>
            <a:ext cx="1214169" cy="3293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472"/>
        <p:cNvGrpSpPr/>
        <p:nvPr/>
      </p:nvGrpSpPr>
      <p:grpSpPr>
        <a:xfrm>
          <a:off x="0" y="0"/>
          <a:ext cx="0" cy="0"/>
          <a:chOff x="0" y="0"/>
          <a:chExt cx="0" cy="0"/>
        </a:xfrm>
      </p:grpSpPr>
      <p:pic>
        <p:nvPicPr>
          <p:cNvPr id="473" name="Google Shape;473;p77"/>
          <p:cNvPicPr preferRelativeResize="0"/>
          <p:nvPr/>
        </p:nvPicPr>
        <p:blipFill rotWithShape="1">
          <a:blip r:embed="rId3">
            <a:alphaModFix/>
          </a:blip>
          <a:srcRect l="4685" r="7068"/>
          <a:stretch/>
        </p:blipFill>
        <p:spPr>
          <a:xfrm>
            <a:off x="4837003" y="924958"/>
            <a:ext cx="6626468" cy="5008101"/>
          </a:xfrm>
          <a:prstGeom prst="rect">
            <a:avLst/>
          </a:prstGeom>
          <a:noFill/>
          <a:ln>
            <a:noFill/>
          </a:ln>
        </p:spPr>
      </p:pic>
      <p:sp>
        <p:nvSpPr>
          <p:cNvPr id="474" name="Google Shape;474;p77"/>
          <p:cNvSpPr txBox="1"/>
          <p:nvPr/>
        </p:nvSpPr>
        <p:spPr>
          <a:xfrm>
            <a:off x="7496133" y="4826967"/>
            <a:ext cx="4221600" cy="477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74548"/>
              </a:solidFill>
              <a:latin typeface="Oi"/>
              <a:ea typeface="Oi"/>
              <a:cs typeface="Oi"/>
              <a:sym typeface="Oi"/>
            </a:endParaRPr>
          </a:p>
        </p:txBody>
      </p:sp>
      <p:sp>
        <p:nvSpPr>
          <p:cNvPr id="475" name="Google Shape;475;p77"/>
          <p:cNvSpPr txBox="1"/>
          <p:nvPr/>
        </p:nvSpPr>
        <p:spPr>
          <a:xfrm>
            <a:off x="688919" y="1697500"/>
            <a:ext cx="5317200" cy="677100"/>
          </a:xfrm>
          <a:prstGeom prst="rect">
            <a:avLst/>
          </a:prstGeom>
          <a:noFill/>
          <a:ln>
            <a:noFill/>
          </a:ln>
        </p:spPr>
        <p:txBody>
          <a:bodyPr spcFirstLastPara="1" wrap="square" lIns="121900" tIns="121900" rIns="121900" bIns="121900" anchor="t" anchorCtr="0">
            <a:spAutoFit/>
          </a:bodyPr>
          <a:lstStyle/>
          <a:p>
            <a:pPr marL="0" marR="0" lvl="0" indent="0" algn="l" rtl="0">
              <a:lnSpc>
                <a:spcPct val="80000"/>
              </a:lnSpc>
              <a:spcBef>
                <a:spcPts val="0"/>
              </a:spcBef>
              <a:spcAft>
                <a:spcPts val="0"/>
              </a:spcAft>
              <a:buClr>
                <a:srgbClr val="000000"/>
              </a:buClr>
              <a:buSzPts val="3500"/>
              <a:buFont typeface="Arial"/>
              <a:buNone/>
            </a:pPr>
            <a:r>
              <a:rPr lang="en-US" sz="3500" b="0" i="0" u="none" strike="noStrike" cap="none">
                <a:solidFill>
                  <a:srgbClr val="374548"/>
                </a:solidFill>
                <a:highlight>
                  <a:srgbClr val="D5E739"/>
                </a:highlight>
                <a:latin typeface="Bebas Neue"/>
                <a:ea typeface="Bebas Neue"/>
                <a:cs typeface="Bebas Neue"/>
                <a:sym typeface="Bebas Neue"/>
              </a:rPr>
              <a:t>THE YONDR </a:t>
            </a:r>
            <a:r>
              <a:rPr lang="en-US" sz="3500">
                <a:solidFill>
                  <a:srgbClr val="374548"/>
                </a:solidFill>
                <a:highlight>
                  <a:srgbClr val="D5E739"/>
                </a:highlight>
                <a:latin typeface="Bebas Neue"/>
                <a:ea typeface="Bebas Neue"/>
                <a:cs typeface="Bebas Neue"/>
                <a:sym typeface="Bebas Neue"/>
              </a:rPr>
              <a:t>Solution</a:t>
            </a:r>
            <a:endParaRPr sz="3500" b="0" i="0" u="none" strike="noStrike" cap="none">
              <a:solidFill>
                <a:srgbClr val="374548"/>
              </a:solidFill>
              <a:highlight>
                <a:srgbClr val="D5E739"/>
              </a:highlight>
              <a:latin typeface="Bebas Neue"/>
              <a:ea typeface="Bebas Neue"/>
              <a:cs typeface="Bebas Neue"/>
              <a:sym typeface="Bebas Neue"/>
            </a:endParaRPr>
          </a:p>
        </p:txBody>
      </p:sp>
      <p:sp>
        <p:nvSpPr>
          <p:cNvPr id="476" name="Google Shape;476;p77"/>
          <p:cNvSpPr txBox="1"/>
          <p:nvPr/>
        </p:nvSpPr>
        <p:spPr>
          <a:xfrm>
            <a:off x="688933" y="2710300"/>
            <a:ext cx="3818400" cy="1354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a:solidFill>
                  <a:srgbClr val="374548"/>
                </a:solidFill>
                <a:latin typeface="Nunito"/>
                <a:ea typeface="Nunito"/>
                <a:cs typeface="Nunito"/>
                <a:sym typeface="Nunito"/>
              </a:rPr>
              <a:t>The Yondr </a:t>
            </a:r>
            <a:r>
              <a:rPr lang="en-US" sz="1800" b="0" i="0" u="none" strike="noStrike" cap="none">
                <a:solidFill>
                  <a:srgbClr val="374548"/>
                </a:solidFill>
                <a:latin typeface="Nunito"/>
                <a:ea typeface="Nunito"/>
                <a:cs typeface="Nunito"/>
                <a:sym typeface="Nunito"/>
              </a:rPr>
              <a:t>pouch </a:t>
            </a:r>
            <a:r>
              <a:rPr lang="en-US" sz="1800">
                <a:solidFill>
                  <a:srgbClr val="374548"/>
                </a:solidFill>
                <a:latin typeface="Nunito"/>
                <a:ea typeface="Nunito"/>
                <a:cs typeface="Nunito"/>
                <a:sym typeface="Nunito"/>
              </a:rPr>
              <a:t>allows students to experience the focus, creativity, and relief that comes from a phone-free school day.</a:t>
            </a:r>
            <a:endParaRPr sz="1800" b="0" i="0" u="none" strike="noStrike" cap="none">
              <a:solidFill>
                <a:srgbClr val="374548"/>
              </a:solidFill>
              <a:latin typeface="Nunito"/>
              <a:ea typeface="Nunito"/>
              <a:cs typeface="Nunito"/>
              <a:sym typeface="Nunito"/>
            </a:endParaRPr>
          </a:p>
        </p:txBody>
      </p:sp>
      <p:pic>
        <p:nvPicPr>
          <p:cNvPr id="477" name="Google Shape;477;p77"/>
          <p:cNvPicPr preferRelativeResize="0"/>
          <p:nvPr/>
        </p:nvPicPr>
        <p:blipFill rotWithShape="1">
          <a:blip r:embed="rId4">
            <a:alphaModFix/>
          </a:blip>
          <a:srcRect/>
          <a:stretch/>
        </p:blipFill>
        <p:spPr>
          <a:xfrm>
            <a:off x="10670233" y="323967"/>
            <a:ext cx="1214167" cy="29743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D9A78"/>
      </a:accent1>
      <a:accent2>
        <a:srgbClr val="8BC145"/>
      </a:accent2>
      <a:accent3>
        <a:srgbClr val="36AFCE"/>
      </a:accent3>
      <a:accent4>
        <a:srgbClr val="1D6FA9"/>
      </a:accent4>
      <a:accent5>
        <a:srgbClr val="B74919"/>
      </a:accent5>
      <a:accent6>
        <a:srgbClr val="F19D1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D9A78"/>
      </a:accent1>
      <a:accent2>
        <a:srgbClr val="8BC145"/>
      </a:accent2>
      <a:accent3>
        <a:srgbClr val="36AFCE"/>
      </a:accent3>
      <a:accent4>
        <a:srgbClr val="1D6FA9"/>
      </a:accent4>
      <a:accent5>
        <a:srgbClr val="B74919"/>
      </a:accent5>
      <a:accent6>
        <a:srgbClr val="F19D1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6239569E238F469D243E47B23B9C2D" ma:contentTypeVersion="19" ma:contentTypeDescription="Create a new document." ma:contentTypeScope="" ma:versionID="c60eb9439f264bb0f0345194d69896c0">
  <xsd:schema xmlns:xsd="http://www.w3.org/2001/XMLSchema" xmlns:xs="http://www.w3.org/2001/XMLSchema" xmlns:p="http://schemas.microsoft.com/office/2006/metadata/properties" xmlns:ns2="f858305d-d97b-4163-a578-b00c71e5d02e" xmlns:ns3="a5af32b6-30d8-493b-8468-1da6a0b1b343" targetNamespace="http://schemas.microsoft.com/office/2006/metadata/properties" ma:root="true" ma:fieldsID="8b9d5b5dc581f82c57d86443b5e58bc0" ns2:_="" ns3:_="">
    <xsd:import namespace="f858305d-d97b-4163-a578-b00c71e5d02e"/>
    <xsd:import namespace="a5af32b6-30d8-493b-8468-1da6a0b1b3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58305d-d97b-4163-a578-b00c71e5d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a1cce8-c7f8-4d79-b1f3-a95309df74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af32b6-30d8-493b-8468-1da6a0b1b3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79a95f2-2f53-448d-85de-26f383c361f9}" ma:internalName="TaxCatchAll" ma:showField="CatchAllData" ma:web="a5af32b6-30d8-493b-8468-1da6a0b1b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5af32b6-30d8-493b-8468-1da6a0b1b343" xsi:nil="true"/>
    <lcf76f155ced4ddcb4097134ff3c332f xmlns="f858305d-d97b-4163-a578-b00c71e5d0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147EC30-F28A-4D39-9B60-1F623725EE20}">
  <ds:schemaRefs>
    <ds:schemaRef ds:uri="a5af32b6-30d8-493b-8468-1da6a0b1b343"/>
    <ds:schemaRef ds:uri="f858305d-d97b-4163-a578-b00c71e5d0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507895-26D5-4486-932E-9D276EB68979}">
  <ds:schemaRefs>
    <ds:schemaRef ds:uri="http://schemas.microsoft.com/sharepoint/v3/contenttype/forms"/>
  </ds:schemaRefs>
</ds:datastoreItem>
</file>

<file path=customXml/itemProps3.xml><?xml version="1.0" encoding="utf-8"?>
<ds:datastoreItem xmlns:ds="http://schemas.openxmlformats.org/officeDocument/2006/customXml" ds:itemID="{10EA539C-BC50-4C0E-89DA-638AB343CE8A}">
  <ds:schemaRefs>
    <ds:schemaRef ds:uri="a5af32b6-30d8-493b-8468-1da6a0b1b343"/>
    <ds:schemaRef ds:uri="f858305d-d97b-4163-a578-b00c71e5d0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2625</Words>
  <Application>Microsoft Office PowerPoint</Application>
  <PresentationFormat>Widescreen</PresentationFormat>
  <Paragraphs>258</Paragraphs>
  <Slides>28</Slides>
  <Notes>28</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28</vt:i4>
      </vt:variant>
    </vt:vector>
  </HeadingPairs>
  <TitlesOfParts>
    <vt:vector size="47" baseType="lpstr">
      <vt:lpstr>Public Sans SemiBold</vt:lpstr>
      <vt:lpstr>Poppins Light</vt:lpstr>
      <vt:lpstr>Public Sans Thin</vt:lpstr>
      <vt:lpstr>Oi</vt:lpstr>
      <vt:lpstr>Bebas Neue</vt:lpstr>
      <vt:lpstr>Cambria</vt:lpstr>
      <vt:lpstr>Roboto Light</vt:lpstr>
      <vt:lpstr>IBM Plex Mono</vt:lpstr>
      <vt:lpstr>Avenir</vt:lpstr>
      <vt:lpstr>Nunito</vt:lpstr>
      <vt:lpstr>Anton</vt:lpstr>
      <vt:lpstr>Calibri</vt:lpstr>
      <vt:lpstr>Arial</vt:lpstr>
      <vt:lpstr>Droid Sans</vt:lpstr>
      <vt:lpstr>Nunito Medium</vt:lpstr>
      <vt:lpstr>Office Theme</vt:lpstr>
      <vt:lpstr>Office Theme</vt:lpstr>
      <vt:lpstr>Office Theme</vt:lpstr>
      <vt:lpstr>Office Theme</vt:lpstr>
      <vt:lpstr>PowerPoint Presentation</vt:lpstr>
      <vt:lpstr>PowerPoint Presentation</vt:lpstr>
      <vt:lpstr>1 - why are we going phone-free? 2 - Why do we spend so much time on our phones?  3 - What is yondr? 4 - how will it work?  5 - FAQs</vt:lpstr>
      <vt:lpstr>how many hours does a teenager spend on their phone each 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Frequently asked questions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Martin O'Sullivan</cp:lastModifiedBy>
  <cp:revision>3</cp:revision>
  <dcterms:modified xsi:type="dcterms:W3CDTF">2025-06-16T12:31:32Z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0x010100CA6239569E238F469D243E47B23B9C2D</vt:lpwstr>
  </property>
  <property fmtid="{D5CDD505-2E9C-101B-9397-08002B2CF9AE}" pid="3" name="MediaServiceImageTags">
    <vt:lpwstr/>
  </property>
</Properties>
</file>