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4F"/>
    <a:srgbClr val="773884"/>
    <a:srgbClr val="A2D2E1"/>
    <a:srgbClr val="FDDD05"/>
    <a:srgbClr val="E95123"/>
    <a:srgbClr val="FFF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763F1-6F3F-1ACA-8A6C-282A2C5B4C47}" v="68" dt="2024-01-30T11:32:16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47" autoAdjust="0"/>
  </p:normalViewPr>
  <p:slideViewPr>
    <p:cSldViewPr snapToGrid="0">
      <p:cViewPr>
        <p:scale>
          <a:sx n="84" d="100"/>
          <a:sy n="84" d="100"/>
        </p:scale>
        <p:origin x="3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5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7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0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6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1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3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1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7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C784-E7C9-4A8D-B254-AD8CE09B647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2AF0-2CD8-4651-8C32-BEA1BE527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1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59377E1-FB63-74BE-43CC-3E477F37D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10712"/>
              </p:ext>
            </p:extLst>
          </p:nvPr>
        </p:nvGraphicFramePr>
        <p:xfrm>
          <a:off x="517035" y="5731277"/>
          <a:ext cx="548639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849">
                  <a:extLst>
                    <a:ext uri="{9D8B030D-6E8A-4147-A177-3AD203B41FA5}">
                      <a16:colId xmlns:a16="http://schemas.microsoft.com/office/drawing/2014/main" val="817639087"/>
                    </a:ext>
                  </a:extLst>
                </a:gridCol>
                <a:gridCol w="2764549">
                  <a:extLst>
                    <a:ext uri="{9D8B030D-6E8A-4147-A177-3AD203B41FA5}">
                      <a16:colId xmlns:a16="http://schemas.microsoft.com/office/drawing/2014/main" val="167623430"/>
                    </a:ext>
                  </a:extLst>
                </a:gridCol>
              </a:tblGrid>
              <a:tr h="1380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1F284F"/>
                          </a:solidFill>
                          <a:latin typeface="Arial Black"/>
                        </a:rPr>
                        <a:t>HOT DELI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solidFill>
                            <a:srgbClr val="1F284F"/>
                          </a:solidFill>
                          <a:latin typeface="Arial Black"/>
                        </a:rPr>
                        <a:t>5.5 OZ POTS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610912"/>
                  </a:ext>
                </a:extLst>
              </a:tr>
              <a:tr h="620707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Garlic Bread</a:t>
                      </a:r>
                    </a:p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Pizza Melt Bap/Boat</a:t>
                      </a:r>
                    </a:p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Cheese On Toast/Bap</a:t>
                      </a:r>
                    </a:p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Pizza Melt Quesadilla</a:t>
                      </a:r>
                    </a:p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BBQ Melt Bap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Selection of Fruit Pots</a:t>
                      </a:r>
                    </a:p>
                    <a:p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Selection of Jelly Pots</a:t>
                      </a:r>
                    </a:p>
                    <a:p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Selection of Yoghurt Pots</a:t>
                      </a:r>
                    </a:p>
                    <a:p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Selection of </a:t>
                      </a:r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eed </a:t>
                      </a:r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Pots</a:t>
                      </a:r>
                      <a:endParaRPr lang="en-GB" sz="1400" b="0" i="0" u="none" strike="noStrike" baseline="0" dirty="0">
                        <a:solidFill>
                          <a:srgbClr val="1F284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84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1F284F"/>
                          </a:solidFill>
                          <a:latin typeface="Arial Black"/>
                        </a:rPr>
                        <a:t>COLD DELI</a:t>
                      </a:r>
                      <a:endParaRPr lang="en-GB" sz="1200" dirty="0">
                        <a:solidFill>
                          <a:srgbClr val="1F284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>
                          <a:solidFill>
                            <a:srgbClr val="1F284F"/>
                          </a:solidFill>
                          <a:latin typeface="Arial Black"/>
                        </a:rPr>
                        <a:t>HOME</a:t>
                      </a:r>
                      <a:r>
                        <a:rPr lang="en-GB" sz="1200" dirty="0">
                          <a:solidFill>
                            <a:srgbClr val="1F284F"/>
                          </a:solidFill>
                          <a:latin typeface="Arial Black"/>
                        </a:rPr>
                        <a:t>BAKES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670634"/>
                  </a:ext>
                </a:extLst>
              </a:tr>
              <a:tr h="620707">
                <a:tc>
                  <a:txBody>
                    <a:bodyPr/>
                    <a:lstStyle/>
                    <a:p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A Selection of </a:t>
                      </a:r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Rolls</a:t>
                      </a:r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algn="l"/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Ham, Cheese, Tuna, </a:t>
                      </a:r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Chicken Mayo, Egg Mayo</a:t>
                      </a:r>
                      <a:endParaRPr lang="en-GB" sz="1400" b="0" i="0" u="none" strike="noStrike" baseline="0" dirty="0">
                        <a:solidFill>
                          <a:srgbClr val="1F284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Mini Cookie</a:t>
                      </a:r>
                      <a:endParaRPr lang="en-GB" sz="1400" b="0" i="0" u="none" strike="noStrike" baseline="0" dirty="0">
                        <a:solidFill>
                          <a:srgbClr val="1F284F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Mini Shortbread </a:t>
                      </a:r>
                    </a:p>
                    <a:p>
                      <a:pPr algn="l"/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Mini Flapjack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10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1F284F"/>
                          </a:solidFill>
                          <a:latin typeface="Arial Black"/>
                        </a:rPr>
                        <a:t>DRINKS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>
                        <a:solidFill>
                          <a:srgbClr val="1F284F"/>
                        </a:solidFill>
                        <a:latin typeface="Arial Blac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1059"/>
                  </a:ext>
                </a:extLst>
              </a:tr>
              <a:tr h="620707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baseline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500ml Still Water 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400" b="0" i="0" dirty="0">
                          <a:solidFill>
                            <a:srgbClr val="1F284F"/>
                          </a:solidFill>
                          <a:latin typeface="Arial"/>
                          <a:cs typeface="Arial"/>
                        </a:rPr>
                        <a:t>8oz  Slush</a:t>
                      </a:r>
                    </a:p>
                    <a:p>
                      <a:pPr algn="l"/>
                      <a:endParaRPr lang="en-GB" sz="1400" b="0" i="0" u="none" strike="noStrike" baseline="0" dirty="0">
                        <a:solidFill>
                          <a:srgbClr val="1F284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400" b="1" i="0" dirty="0">
                        <a:solidFill>
                          <a:srgbClr val="1F284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6458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A8BA0E-065A-7D95-F8C8-182FEF59CE10}"/>
              </a:ext>
            </a:extLst>
          </p:cNvPr>
          <p:cNvSpPr txBox="1"/>
          <p:nvPr/>
        </p:nvSpPr>
        <p:spPr>
          <a:xfrm>
            <a:off x="4430990" y="449680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           </a:t>
            </a:r>
            <a:r>
              <a:rPr lang="en-US" sz="2800" b="1" dirty="0">
                <a:cs typeface="Calibri"/>
              </a:rPr>
              <a:t>  £2.60</a:t>
            </a:r>
          </a:p>
        </p:txBody>
      </p:sp>
    </p:spTree>
    <p:extLst>
      <p:ext uri="{BB962C8B-B14F-4D97-AF65-F5344CB8AC3E}">
        <p14:creationId xmlns:p14="http://schemas.microsoft.com/office/powerpoint/2010/main" val="10346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Manager xmlns="ca74a85f-cf1c-4380-ae5c-01330fa3e6d9" xsi:nil="true"/>
    <_Flow_SignoffStatus xmlns="ca74a85f-cf1c-4380-ae5c-01330fa3e6d9" xsi:nil="true"/>
    <SharedWithUsers xmlns="9bdc137d-98a8-4b1e-88a9-8f45ba19fbcb">
      <UserInfo>
        <DisplayName>Michelle Darocha</DisplayName>
        <AccountId>289</AccountId>
        <AccountType/>
      </UserInfo>
    </SharedWithUsers>
    <lcf76f155ced4ddcb4097134ff3c332f xmlns="ca74a85f-cf1c-4380-ae5c-01330fa3e6d9">
      <Terms xmlns="http://schemas.microsoft.com/office/infopath/2007/PartnerControls"/>
    </lcf76f155ced4ddcb4097134ff3c332f>
    <TaxCatchAll xmlns="cf89a0f4-8fb6-4761-b745-c748c98cb6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3" ma:contentTypeDescription="Create a new document." ma:contentTypeScope="" ma:versionID="6958589e014beb6a417fa21fe94395fc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4ca7dd28517240400cb198e84c7bae07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495EB-4695-49A1-AE2B-90FA47FDEAC9}">
  <ds:schemaRefs>
    <ds:schemaRef ds:uri="9bdc137d-98a8-4b1e-88a9-8f45ba19fbcb"/>
    <ds:schemaRef ds:uri="CA74A85F-CF1C-4380-AE5C-01330FA3E6D9"/>
    <ds:schemaRef ds:uri="ca74a85f-cf1c-4380-ae5c-01330fa3e6d9"/>
    <ds:schemaRef ds:uri="cf89a0f4-8fb6-4761-b745-c748c98cb6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2AC1B3-0C15-4FE2-9DD1-A96ABFB67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839265-A20A-4905-9227-0B25BE16A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Knowles</dc:creator>
  <cp:lastModifiedBy>Aniela Michelson</cp:lastModifiedBy>
  <cp:revision>42</cp:revision>
  <dcterms:created xsi:type="dcterms:W3CDTF">2020-09-21T09:57:00Z</dcterms:created>
  <dcterms:modified xsi:type="dcterms:W3CDTF">2024-02-09T13:05:14Z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MediaServiceImageTags">
    <vt:lpwstr/>
  </property>
</Properties>
</file>